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3558634" y="11"/>
            <a:ext cx="4729480" cy="5890895"/>
          </a:xfrm>
          <a:custGeom>
            <a:avLst/>
            <a:gdLst/>
            <a:ahLst/>
            <a:cxnLst/>
            <a:rect l="l" t="t" r="r" b="b"/>
            <a:pathLst>
              <a:path w="4729480" h="5890895">
                <a:moveTo>
                  <a:pt x="4342092" y="3717112"/>
                </a:moveTo>
                <a:lnTo>
                  <a:pt x="4341901" y="3671671"/>
                </a:lnTo>
                <a:lnTo>
                  <a:pt x="4340568" y="3579457"/>
                </a:lnTo>
                <a:lnTo>
                  <a:pt x="4328973" y="3539833"/>
                </a:lnTo>
                <a:lnTo>
                  <a:pt x="4325886" y="3445027"/>
                </a:lnTo>
                <a:lnTo>
                  <a:pt x="4313428" y="3404158"/>
                </a:lnTo>
                <a:lnTo>
                  <a:pt x="4311205" y="3355733"/>
                </a:lnTo>
                <a:lnTo>
                  <a:pt x="4298213" y="3314077"/>
                </a:lnTo>
                <a:lnTo>
                  <a:pt x="4295457" y="3264890"/>
                </a:lnTo>
                <a:lnTo>
                  <a:pt x="4268216" y="3179711"/>
                </a:lnTo>
                <a:lnTo>
                  <a:pt x="4264723" y="3129445"/>
                </a:lnTo>
                <a:lnTo>
                  <a:pt x="4206494" y="2953613"/>
                </a:lnTo>
                <a:lnTo>
                  <a:pt x="4180903" y="2916021"/>
                </a:lnTo>
                <a:lnTo>
                  <a:pt x="4150106" y="2825648"/>
                </a:lnTo>
                <a:lnTo>
                  <a:pt x="4123931" y="2787180"/>
                </a:lnTo>
                <a:lnTo>
                  <a:pt x="4108069" y="2741295"/>
                </a:lnTo>
                <a:lnTo>
                  <a:pt x="4081526" y="2702293"/>
                </a:lnTo>
                <a:lnTo>
                  <a:pt x="4065308" y="2655900"/>
                </a:lnTo>
                <a:lnTo>
                  <a:pt x="3948163" y="2483802"/>
                </a:lnTo>
                <a:lnTo>
                  <a:pt x="3055759" y="3091205"/>
                </a:lnTo>
                <a:lnTo>
                  <a:pt x="3069158" y="3088322"/>
                </a:lnTo>
                <a:lnTo>
                  <a:pt x="3074962" y="3096857"/>
                </a:lnTo>
                <a:lnTo>
                  <a:pt x="3091878" y="3144266"/>
                </a:lnTo>
                <a:lnTo>
                  <a:pt x="3145777" y="3223450"/>
                </a:lnTo>
                <a:lnTo>
                  <a:pt x="3177260" y="3314852"/>
                </a:lnTo>
                <a:lnTo>
                  <a:pt x="3202902" y="3352533"/>
                </a:lnTo>
                <a:lnTo>
                  <a:pt x="3217634" y="3396729"/>
                </a:lnTo>
                <a:lnTo>
                  <a:pt x="3221393" y="3447402"/>
                </a:lnTo>
                <a:lnTo>
                  <a:pt x="3248456" y="3532314"/>
                </a:lnTo>
                <a:lnTo>
                  <a:pt x="3250717" y="3580765"/>
                </a:lnTo>
                <a:lnTo>
                  <a:pt x="3252406" y="3628402"/>
                </a:lnTo>
                <a:lnTo>
                  <a:pt x="3253524" y="3675176"/>
                </a:lnTo>
                <a:lnTo>
                  <a:pt x="3264535" y="3713924"/>
                </a:lnTo>
                <a:lnTo>
                  <a:pt x="3253917" y="3766032"/>
                </a:lnTo>
                <a:lnTo>
                  <a:pt x="3253143" y="3810025"/>
                </a:lnTo>
                <a:lnTo>
                  <a:pt x="3251682" y="3853027"/>
                </a:lnTo>
                <a:lnTo>
                  <a:pt x="3239008" y="3902125"/>
                </a:lnTo>
                <a:lnTo>
                  <a:pt x="3236112" y="3943019"/>
                </a:lnTo>
                <a:lnTo>
                  <a:pt x="3221964" y="3989933"/>
                </a:lnTo>
                <a:lnTo>
                  <a:pt x="3217519" y="4028554"/>
                </a:lnTo>
                <a:lnTo>
                  <a:pt x="3201771" y="4073131"/>
                </a:lnTo>
                <a:lnTo>
                  <a:pt x="3185198" y="4116489"/>
                </a:lnTo>
                <a:lnTo>
                  <a:pt x="3167761" y="4158577"/>
                </a:lnTo>
                <a:lnTo>
                  <a:pt x="3149435" y="4199369"/>
                </a:lnTo>
                <a:lnTo>
                  <a:pt x="3130207" y="4238828"/>
                </a:lnTo>
                <a:lnTo>
                  <a:pt x="3099549" y="4284065"/>
                </a:lnTo>
                <a:lnTo>
                  <a:pt x="3078416" y="4320743"/>
                </a:lnTo>
                <a:lnTo>
                  <a:pt x="3056318" y="4355973"/>
                </a:lnTo>
                <a:lnTo>
                  <a:pt x="3022701" y="4396867"/>
                </a:lnTo>
                <a:lnTo>
                  <a:pt x="2998546" y="4429087"/>
                </a:lnTo>
                <a:lnTo>
                  <a:pt x="2962833" y="4466907"/>
                </a:lnTo>
                <a:lnTo>
                  <a:pt x="2926029" y="4503128"/>
                </a:lnTo>
                <a:lnTo>
                  <a:pt x="2898622" y="4530572"/>
                </a:lnTo>
                <a:lnTo>
                  <a:pt x="2859570" y="4563491"/>
                </a:lnTo>
                <a:lnTo>
                  <a:pt x="2819374" y="4594695"/>
                </a:lnTo>
                <a:lnTo>
                  <a:pt x="2777972" y="4624159"/>
                </a:lnTo>
                <a:lnTo>
                  <a:pt x="2735376" y="4651870"/>
                </a:lnTo>
                <a:lnTo>
                  <a:pt x="2702090" y="4670679"/>
                </a:lnTo>
                <a:lnTo>
                  <a:pt x="2657144" y="4694923"/>
                </a:lnTo>
                <a:lnTo>
                  <a:pt x="2611069" y="4717504"/>
                </a:lnTo>
                <a:lnTo>
                  <a:pt x="2574379" y="4731309"/>
                </a:lnTo>
                <a:lnTo>
                  <a:pt x="2526093" y="4750663"/>
                </a:lnTo>
                <a:lnTo>
                  <a:pt x="2476754" y="4768456"/>
                </a:lnTo>
                <a:lnTo>
                  <a:pt x="2436888" y="4777587"/>
                </a:lnTo>
                <a:lnTo>
                  <a:pt x="2395994" y="4785233"/>
                </a:lnTo>
                <a:lnTo>
                  <a:pt x="2343632" y="4798580"/>
                </a:lnTo>
                <a:lnTo>
                  <a:pt x="2300808" y="4803368"/>
                </a:lnTo>
                <a:lnTo>
                  <a:pt x="2257044" y="4806785"/>
                </a:lnTo>
                <a:lnTo>
                  <a:pt x="2212365" y="4808867"/>
                </a:lnTo>
                <a:lnTo>
                  <a:pt x="2166810" y="4809642"/>
                </a:lnTo>
                <a:lnTo>
                  <a:pt x="2120392" y="4809172"/>
                </a:lnTo>
                <a:lnTo>
                  <a:pt x="2073148" y="4807458"/>
                </a:lnTo>
                <a:lnTo>
                  <a:pt x="2025091" y="4804575"/>
                </a:lnTo>
                <a:lnTo>
                  <a:pt x="1986762" y="4793386"/>
                </a:lnTo>
                <a:lnTo>
                  <a:pt x="1937156" y="4788230"/>
                </a:lnTo>
                <a:lnTo>
                  <a:pt x="1897329" y="4774857"/>
                </a:lnTo>
                <a:lnTo>
                  <a:pt x="1846300" y="4767592"/>
                </a:lnTo>
                <a:lnTo>
                  <a:pt x="1805076" y="4752175"/>
                </a:lnTo>
                <a:lnTo>
                  <a:pt x="1763204" y="4735804"/>
                </a:lnTo>
                <a:lnTo>
                  <a:pt x="1720697" y="4718494"/>
                </a:lnTo>
                <a:lnTo>
                  <a:pt x="1677593" y="4700295"/>
                </a:lnTo>
                <a:lnTo>
                  <a:pt x="1644396" y="4674108"/>
                </a:lnTo>
                <a:lnTo>
                  <a:pt x="1600149" y="4654232"/>
                </a:lnTo>
                <a:lnTo>
                  <a:pt x="1565871" y="4626445"/>
                </a:lnTo>
                <a:lnTo>
                  <a:pt x="1520596" y="4605058"/>
                </a:lnTo>
                <a:lnTo>
                  <a:pt x="1376908" y="4484243"/>
                </a:lnTo>
                <a:lnTo>
                  <a:pt x="1350479" y="4445419"/>
                </a:lnTo>
                <a:lnTo>
                  <a:pt x="1313205" y="4413237"/>
                </a:lnTo>
                <a:lnTo>
                  <a:pt x="1228356" y="4288561"/>
                </a:lnTo>
                <a:lnTo>
                  <a:pt x="1208913" y="4237431"/>
                </a:lnTo>
                <a:lnTo>
                  <a:pt x="1179385" y="4194048"/>
                </a:lnTo>
                <a:lnTo>
                  <a:pt x="1142682" y="4094988"/>
                </a:lnTo>
                <a:lnTo>
                  <a:pt x="1086243" y="4102354"/>
                </a:lnTo>
                <a:lnTo>
                  <a:pt x="1039736" y="4101731"/>
                </a:lnTo>
                <a:lnTo>
                  <a:pt x="982167" y="4107434"/>
                </a:lnTo>
                <a:lnTo>
                  <a:pt x="934542" y="4105173"/>
                </a:lnTo>
                <a:lnTo>
                  <a:pt x="886383" y="4102125"/>
                </a:lnTo>
                <a:lnTo>
                  <a:pt x="827189" y="4105440"/>
                </a:lnTo>
                <a:lnTo>
                  <a:pt x="777963" y="4100842"/>
                </a:lnTo>
                <a:lnTo>
                  <a:pt x="728230" y="4095483"/>
                </a:lnTo>
                <a:lnTo>
                  <a:pt x="677989" y="4089387"/>
                </a:lnTo>
                <a:lnTo>
                  <a:pt x="627253" y="4082554"/>
                </a:lnTo>
                <a:lnTo>
                  <a:pt x="576033" y="4075011"/>
                </a:lnTo>
                <a:lnTo>
                  <a:pt x="524319" y="4066756"/>
                </a:lnTo>
                <a:lnTo>
                  <a:pt x="482650" y="4050665"/>
                </a:lnTo>
                <a:lnTo>
                  <a:pt x="430009" y="4041051"/>
                </a:lnTo>
                <a:lnTo>
                  <a:pt x="376923" y="4030764"/>
                </a:lnTo>
                <a:lnTo>
                  <a:pt x="333895" y="4012679"/>
                </a:lnTo>
                <a:lnTo>
                  <a:pt x="279920" y="4001109"/>
                </a:lnTo>
                <a:lnTo>
                  <a:pt x="236029" y="3981767"/>
                </a:lnTo>
                <a:lnTo>
                  <a:pt x="181229" y="3968953"/>
                </a:lnTo>
                <a:lnTo>
                  <a:pt x="91389" y="3927259"/>
                </a:lnTo>
                <a:lnTo>
                  <a:pt x="0" y="3883279"/>
                </a:lnTo>
                <a:lnTo>
                  <a:pt x="5359" y="3981424"/>
                </a:lnTo>
                <a:lnTo>
                  <a:pt x="8496" y="4031183"/>
                </a:lnTo>
                <a:lnTo>
                  <a:pt x="22440" y="4074236"/>
                </a:lnTo>
                <a:lnTo>
                  <a:pt x="26174" y="4124858"/>
                </a:lnTo>
                <a:lnTo>
                  <a:pt x="40703" y="4168762"/>
                </a:lnTo>
                <a:lnTo>
                  <a:pt x="44996" y="4220222"/>
                </a:lnTo>
                <a:lnTo>
                  <a:pt x="172554" y="4588192"/>
                </a:lnTo>
                <a:lnTo>
                  <a:pt x="189534" y="4635703"/>
                </a:lnTo>
                <a:lnTo>
                  <a:pt x="217220" y="4676381"/>
                </a:lnTo>
                <a:lnTo>
                  <a:pt x="234607" y="4724501"/>
                </a:lnTo>
                <a:lnTo>
                  <a:pt x="290944" y="4807293"/>
                </a:lnTo>
                <a:lnTo>
                  <a:pt x="308889" y="4856200"/>
                </a:lnTo>
                <a:lnTo>
                  <a:pt x="420801" y="5020627"/>
                </a:lnTo>
                <a:lnTo>
                  <a:pt x="458330" y="5053203"/>
                </a:lnTo>
                <a:lnTo>
                  <a:pt x="511924" y="5131943"/>
                </a:lnTo>
                <a:lnTo>
                  <a:pt x="548970" y="5163794"/>
                </a:lnTo>
                <a:lnTo>
                  <a:pt x="575335" y="5202529"/>
                </a:lnTo>
                <a:lnTo>
                  <a:pt x="612013" y="5233848"/>
                </a:lnTo>
                <a:lnTo>
                  <a:pt x="638009" y="5272036"/>
                </a:lnTo>
                <a:lnTo>
                  <a:pt x="887603" y="5480723"/>
                </a:lnTo>
                <a:lnTo>
                  <a:pt x="932840" y="5502059"/>
                </a:lnTo>
                <a:lnTo>
                  <a:pt x="1001585" y="5557926"/>
                </a:lnTo>
                <a:lnTo>
                  <a:pt x="1046073" y="5578145"/>
                </a:lnTo>
                <a:lnTo>
                  <a:pt x="1079804" y="5605119"/>
                </a:lnTo>
                <a:lnTo>
                  <a:pt x="1167434" y="5643575"/>
                </a:lnTo>
                <a:lnTo>
                  <a:pt x="1200327" y="5669343"/>
                </a:lnTo>
                <a:lnTo>
                  <a:pt x="1286243" y="5705272"/>
                </a:lnTo>
                <a:lnTo>
                  <a:pt x="1370939" y="5739435"/>
                </a:lnTo>
                <a:lnTo>
                  <a:pt x="1412824" y="5755830"/>
                </a:lnTo>
                <a:lnTo>
                  <a:pt x="1454378" y="5771743"/>
                </a:lnTo>
                <a:lnTo>
                  <a:pt x="1495615" y="5787187"/>
                </a:lnTo>
                <a:lnTo>
                  <a:pt x="1536522" y="5802134"/>
                </a:lnTo>
                <a:lnTo>
                  <a:pt x="1587576" y="5809450"/>
                </a:lnTo>
                <a:lnTo>
                  <a:pt x="1627797" y="5823394"/>
                </a:lnTo>
                <a:lnTo>
                  <a:pt x="1667662" y="5836818"/>
                </a:lnTo>
                <a:lnTo>
                  <a:pt x="1717675" y="5842571"/>
                </a:lnTo>
                <a:lnTo>
                  <a:pt x="1756816" y="5854941"/>
                </a:lnTo>
                <a:lnTo>
                  <a:pt x="1806092" y="5859615"/>
                </a:lnTo>
                <a:lnTo>
                  <a:pt x="1844484" y="5870892"/>
                </a:lnTo>
                <a:lnTo>
                  <a:pt x="1892998" y="5874448"/>
                </a:lnTo>
                <a:lnTo>
                  <a:pt x="1941118" y="5877445"/>
                </a:lnTo>
                <a:lnTo>
                  <a:pt x="1978342" y="5886996"/>
                </a:lnTo>
                <a:lnTo>
                  <a:pt x="2025675" y="5888812"/>
                </a:lnTo>
                <a:lnTo>
                  <a:pt x="2072589" y="5890031"/>
                </a:lnTo>
                <a:lnTo>
                  <a:pt x="2119096" y="5890653"/>
                </a:lnTo>
                <a:lnTo>
                  <a:pt x="2165185" y="5890641"/>
                </a:lnTo>
                <a:lnTo>
                  <a:pt x="2210841" y="5890018"/>
                </a:lnTo>
                <a:lnTo>
                  <a:pt x="2256066" y="5888748"/>
                </a:lnTo>
                <a:lnTo>
                  <a:pt x="2300859" y="5886831"/>
                </a:lnTo>
                <a:lnTo>
                  <a:pt x="2345194" y="5884265"/>
                </a:lnTo>
                <a:lnTo>
                  <a:pt x="2389086" y="5881040"/>
                </a:lnTo>
                <a:lnTo>
                  <a:pt x="2432520" y="5877141"/>
                </a:lnTo>
                <a:lnTo>
                  <a:pt x="2475484" y="5872556"/>
                </a:lnTo>
                <a:lnTo>
                  <a:pt x="2528493" y="5860135"/>
                </a:lnTo>
                <a:lnTo>
                  <a:pt x="2570518" y="5854166"/>
                </a:lnTo>
                <a:lnTo>
                  <a:pt x="2612047" y="5847486"/>
                </a:lnTo>
                <a:lnTo>
                  <a:pt x="2663609" y="5832945"/>
                </a:lnTo>
                <a:lnTo>
                  <a:pt x="2704160" y="5824817"/>
                </a:lnTo>
                <a:lnTo>
                  <a:pt x="2754719" y="5808815"/>
                </a:lnTo>
                <a:lnTo>
                  <a:pt x="2794266" y="5799201"/>
                </a:lnTo>
                <a:lnTo>
                  <a:pt x="2833306" y="5788850"/>
                </a:lnTo>
                <a:lnTo>
                  <a:pt x="2882315" y="5770575"/>
                </a:lnTo>
                <a:lnTo>
                  <a:pt x="2930804" y="5751538"/>
                </a:lnTo>
                <a:lnTo>
                  <a:pt x="2968269" y="5738850"/>
                </a:lnTo>
                <a:lnTo>
                  <a:pt x="3015691" y="5718238"/>
                </a:lnTo>
                <a:lnTo>
                  <a:pt x="3052064" y="5703963"/>
                </a:lnTo>
                <a:lnTo>
                  <a:pt x="3098381" y="5681751"/>
                </a:lnTo>
                <a:lnTo>
                  <a:pt x="3144151" y="5658701"/>
                </a:lnTo>
                <a:lnTo>
                  <a:pt x="3178860" y="5641975"/>
                </a:lnTo>
                <a:lnTo>
                  <a:pt x="3223488" y="5617273"/>
                </a:lnTo>
                <a:lnTo>
                  <a:pt x="3267557" y="5591721"/>
                </a:lnTo>
                <a:lnTo>
                  <a:pt x="3311029" y="5565318"/>
                </a:lnTo>
                <a:lnTo>
                  <a:pt x="3343414" y="5545188"/>
                </a:lnTo>
                <a:lnTo>
                  <a:pt x="3385693" y="5517007"/>
                </a:lnTo>
                <a:lnTo>
                  <a:pt x="3427412" y="5488013"/>
                </a:lnTo>
                <a:lnTo>
                  <a:pt x="3468509" y="5458117"/>
                </a:lnTo>
                <a:lnTo>
                  <a:pt x="3509022" y="5427357"/>
                </a:lnTo>
                <a:lnTo>
                  <a:pt x="3538461" y="5402897"/>
                </a:lnTo>
                <a:lnTo>
                  <a:pt x="3577818" y="5370436"/>
                </a:lnTo>
                <a:lnTo>
                  <a:pt x="3616604" y="5337137"/>
                </a:lnTo>
                <a:lnTo>
                  <a:pt x="3654818" y="5303012"/>
                </a:lnTo>
                <a:lnTo>
                  <a:pt x="3681996" y="5275211"/>
                </a:lnTo>
                <a:lnTo>
                  <a:pt x="3719106" y="5239461"/>
                </a:lnTo>
                <a:lnTo>
                  <a:pt x="3755682" y="5202910"/>
                </a:lnTo>
                <a:lnTo>
                  <a:pt x="3781209" y="5172710"/>
                </a:lnTo>
                <a:lnTo>
                  <a:pt x="3816718" y="5134584"/>
                </a:lnTo>
                <a:lnTo>
                  <a:pt x="3841191" y="5102834"/>
                </a:lnTo>
                <a:lnTo>
                  <a:pt x="3875646" y="5063172"/>
                </a:lnTo>
                <a:lnTo>
                  <a:pt x="3899090" y="5029898"/>
                </a:lnTo>
                <a:lnTo>
                  <a:pt x="3932517" y="4988738"/>
                </a:lnTo>
                <a:lnTo>
                  <a:pt x="3954957" y="4953990"/>
                </a:lnTo>
                <a:lnTo>
                  <a:pt x="3976890" y="4918507"/>
                </a:lnTo>
                <a:lnTo>
                  <a:pt x="4008844" y="4875161"/>
                </a:lnTo>
                <a:lnTo>
                  <a:pt x="4029811" y="4838255"/>
                </a:lnTo>
                <a:lnTo>
                  <a:pt x="4050309" y="4800663"/>
                </a:lnTo>
                <a:lnTo>
                  <a:pt x="4070337" y="4762360"/>
                </a:lnTo>
                <a:lnTo>
                  <a:pt x="4100385" y="4716246"/>
                </a:lnTo>
                <a:lnTo>
                  <a:pt x="4119486" y="4676597"/>
                </a:lnTo>
                <a:lnTo>
                  <a:pt x="4138142" y="4636287"/>
                </a:lnTo>
                <a:lnTo>
                  <a:pt x="4156354" y="4595317"/>
                </a:lnTo>
                <a:lnTo>
                  <a:pt x="4174121" y="4553712"/>
                </a:lnTo>
                <a:lnTo>
                  <a:pt x="4191444" y="4511472"/>
                </a:lnTo>
                <a:lnTo>
                  <a:pt x="4208361" y="4468596"/>
                </a:lnTo>
                <a:lnTo>
                  <a:pt x="4224845" y="4425112"/>
                </a:lnTo>
                <a:lnTo>
                  <a:pt x="4230421" y="4388155"/>
                </a:lnTo>
                <a:lnTo>
                  <a:pt x="4246092" y="4343463"/>
                </a:lnTo>
                <a:lnTo>
                  <a:pt x="4261358" y="4298175"/>
                </a:lnTo>
                <a:lnTo>
                  <a:pt x="4276217" y="4252303"/>
                </a:lnTo>
                <a:lnTo>
                  <a:pt x="4280205" y="4213022"/>
                </a:lnTo>
                <a:lnTo>
                  <a:pt x="4294302" y="4166019"/>
                </a:lnTo>
                <a:lnTo>
                  <a:pt x="4297527" y="4125607"/>
                </a:lnTo>
                <a:lnTo>
                  <a:pt x="4310875" y="4077512"/>
                </a:lnTo>
                <a:lnTo>
                  <a:pt x="4313364" y="4036022"/>
                </a:lnTo>
                <a:lnTo>
                  <a:pt x="4325988" y="3986873"/>
                </a:lnTo>
                <a:lnTo>
                  <a:pt x="4327766" y="3944340"/>
                </a:lnTo>
                <a:lnTo>
                  <a:pt x="4329201" y="3901300"/>
                </a:lnTo>
                <a:lnTo>
                  <a:pt x="4330293" y="3857764"/>
                </a:lnTo>
                <a:lnTo>
                  <a:pt x="4341558" y="3806596"/>
                </a:lnTo>
                <a:lnTo>
                  <a:pt x="4341990" y="3762095"/>
                </a:lnTo>
                <a:lnTo>
                  <a:pt x="4342092" y="3717112"/>
                </a:lnTo>
                <a:close/>
              </a:path>
              <a:path w="4729480" h="5890895">
                <a:moveTo>
                  <a:pt x="4729365" y="0"/>
                </a:moveTo>
                <a:lnTo>
                  <a:pt x="3758247" y="0"/>
                </a:lnTo>
                <a:lnTo>
                  <a:pt x="935520" y="1921294"/>
                </a:lnTo>
                <a:lnTo>
                  <a:pt x="892429" y="1951367"/>
                </a:lnTo>
                <a:lnTo>
                  <a:pt x="850315" y="1982279"/>
                </a:lnTo>
                <a:lnTo>
                  <a:pt x="809167" y="2014016"/>
                </a:lnTo>
                <a:lnTo>
                  <a:pt x="768972" y="2046566"/>
                </a:lnTo>
                <a:lnTo>
                  <a:pt x="729729" y="2079904"/>
                </a:lnTo>
                <a:lnTo>
                  <a:pt x="691451" y="2114016"/>
                </a:lnTo>
                <a:lnTo>
                  <a:pt x="654138" y="2148878"/>
                </a:lnTo>
                <a:lnTo>
                  <a:pt x="617804" y="2184476"/>
                </a:lnTo>
                <a:lnTo>
                  <a:pt x="582434" y="2220785"/>
                </a:lnTo>
                <a:lnTo>
                  <a:pt x="548055" y="2257793"/>
                </a:lnTo>
                <a:lnTo>
                  <a:pt x="514642" y="2295474"/>
                </a:lnTo>
                <a:lnTo>
                  <a:pt x="482219" y="2333802"/>
                </a:lnTo>
                <a:lnTo>
                  <a:pt x="450786" y="2372766"/>
                </a:lnTo>
                <a:lnTo>
                  <a:pt x="420344" y="2412352"/>
                </a:lnTo>
                <a:lnTo>
                  <a:pt x="390893" y="2452535"/>
                </a:lnTo>
                <a:lnTo>
                  <a:pt x="362432" y="2493289"/>
                </a:lnTo>
                <a:lnTo>
                  <a:pt x="334987" y="2534602"/>
                </a:lnTo>
                <a:lnTo>
                  <a:pt x="308546" y="2576449"/>
                </a:lnTo>
                <a:lnTo>
                  <a:pt x="283108" y="2618816"/>
                </a:lnTo>
                <a:lnTo>
                  <a:pt x="258686" y="2661691"/>
                </a:lnTo>
                <a:lnTo>
                  <a:pt x="235280" y="2705036"/>
                </a:lnTo>
                <a:lnTo>
                  <a:pt x="212890" y="2748851"/>
                </a:lnTo>
                <a:lnTo>
                  <a:pt x="249847" y="2780563"/>
                </a:lnTo>
                <a:lnTo>
                  <a:pt x="287985" y="2810446"/>
                </a:lnTo>
                <a:lnTo>
                  <a:pt x="327228" y="2838475"/>
                </a:lnTo>
                <a:lnTo>
                  <a:pt x="367525" y="2864637"/>
                </a:lnTo>
                <a:lnTo>
                  <a:pt x="408787" y="2888907"/>
                </a:lnTo>
                <a:lnTo>
                  <a:pt x="450951" y="2911297"/>
                </a:lnTo>
                <a:lnTo>
                  <a:pt x="493941" y="2931782"/>
                </a:lnTo>
                <a:lnTo>
                  <a:pt x="537705" y="2950349"/>
                </a:lnTo>
                <a:lnTo>
                  <a:pt x="582142" y="2966974"/>
                </a:lnTo>
                <a:lnTo>
                  <a:pt x="627214" y="2981668"/>
                </a:lnTo>
                <a:lnTo>
                  <a:pt x="672833" y="2994393"/>
                </a:lnTo>
                <a:lnTo>
                  <a:pt x="718921" y="3005150"/>
                </a:lnTo>
                <a:lnTo>
                  <a:pt x="765429" y="3013913"/>
                </a:lnTo>
                <a:lnTo>
                  <a:pt x="812279" y="3020682"/>
                </a:lnTo>
                <a:lnTo>
                  <a:pt x="859396" y="3025432"/>
                </a:lnTo>
                <a:lnTo>
                  <a:pt x="906703" y="3028162"/>
                </a:lnTo>
                <a:lnTo>
                  <a:pt x="954151" y="3028861"/>
                </a:lnTo>
                <a:lnTo>
                  <a:pt x="1001649" y="3027502"/>
                </a:lnTo>
                <a:lnTo>
                  <a:pt x="1049134" y="3024073"/>
                </a:lnTo>
                <a:lnTo>
                  <a:pt x="1096543" y="3018561"/>
                </a:lnTo>
                <a:lnTo>
                  <a:pt x="1143800" y="3010966"/>
                </a:lnTo>
                <a:lnTo>
                  <a:pt x="1190840" y="3001264"/>
                </a:lnTo>
                <a:lnTo>
                  <a:pt x="1237576" y="2989440"/>
                </a:lnTo>
                <a:lnTo>
                  <a:pt x="1283957" y="2975483"/>
                </a:lnTo>
                <a:lnTo>
                  <a:pt x="1329905" y="2959379"/>
                </a:lnTo>
                <a:lnTo>
                  <a:pt x="4270908" y="957592"/>
                </a:lnTo>
                <a:lnTo>
                  <a:pt x="4310062" y="929665"/>
                </a:lnTo>
                <a:lnTo>
                  <a:pt x="4347603" y="900328"/>
                </a:lnTo>
                <a:lnTo>
                  <a:pt x="4383506" y="869645"/>
                </a:lnTo>
                <a:lnTo>
                  <a:pt x="4417784" y="837666"/>
                </a:lnTo>
                <a:lnTo>
                  <a:pt x="4450423" y="804468"/>
                </a:lnTo>
                <a:lnTo>
                  <a:pt x="4481385" y="770089"/>
                </a:lnTo>
                <a:lnTo>
                  <a:pt x="4510684" y="734606"/>
                </a:lnTo>
                <a:lnTo>
                  <a:pt x="4538307" y="698080"/>
                </a:lnTo>
                <a:lnTo>
                  <a:pt x="4564227" y="660565"/>
                </a:lnTo>
                <a:lnTo>
                  <a:pt x="4588446" y="622122"/>
                </a:lnTo>
                <a:lnTo>
                  <a:pt x="4610951" y="582815"/>
                </a:lnTo>
                <a:lnTo>
                  <a:pt x="4631715" y="542709"/>
                </a:lnTo>
                <a:lnTo>
                  <a:pt x="4650752" y="501865"/>
                </a:lnTo>
                <a:lnTo>
                  <a:pt x="4668024" y="460336"/>
                </a:lnTo>
                <a:lnTo>
                  <a:pt x="4683544" y="418185"/>
                </a:lnTo>
                <a:lnTo>
                  <a:pt x="4697285" y="375475"/>
                </a:lnTo>
                <a:lnTo>
                  <a:pt x="4709249" y="332270"/>
                </a:lnTo>
                <a:lnTo>
                  <a:pt x="4719396" y="288620"/>
                </a:lnTo>
                <a:lnTo>
                  <a:pt x="4727753" y="244602"/>
                </a:lnTo>
                <a:lnTo>
                  <a:pt x="4729365" y="233654"/>
                </a:lnTo>
                <a:lnTo>
                  <a:pt x="4729365" y="0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54989" y="8245030"/>
            <a:ext cx="762000" cy="1152525"/>
          </a:xfrm>
          <a:custGeom>
            <a:avLst/>
            <a:gdLst/>
            <a:ahLst/>
            <a:cxnLst/>
            <a:rect l="l" t="t" r="r" b="b"/>
            <a:pathLst>
              <a:path w="762000" h="1152525">
                <a:moveTo>
                  <a:pt x="189077" y="189814"/>
                </a:moveTo>
                <a:lnTo>
                  <a:pt x="182321" y="139344"/>
                </a:lnTo>
                <a:lnTo>
                  <a:pt x="163258" y="94005"/>
                </a:lnTo>
                <a:lnTo>
                  <a:pt x="133692" y="55587"/>
                </a:lnTo>
                <a:lnTo>
                  <a:pt x="95427" y="25908"/>
                </a:lnTo>
                <a:lnTo>
                  <a:pt x="50253" y="6769"/>
                </a:lnTo>
                <a:lnTo>
                  <a:pt x="0" y="0"/>
                </a:lnTo>
                <a:lnTo>
                  <a:pt x="0" y="770102"/>
                </a:lnTo>
                <a:lnTo>
                  <a:pt x="3238" y="820204"/>
                </a:lnTo>
                <a:lnTo>
                  <a:pt x="12687" y="868324"/>
                </a:lnTo>
                <a:lnTo>
                  <a:pt x="27940" y="914082"/>
                </a:lnTo>
                <a:lnTo>
                  <a:pt x="48577" y="957059"/>
                </a:lnTo>
                <a:lnTo>
                  <a:pt x="97358" y="937501"/>
                </a:lnTo>
                <a:lnTo>
                  <a:pt x="138468" y="905941"/>
                </a:lnTo>
                <a:lnTo>
                  <a:pt x="169760" y="864552"/>
                </a:lnTo>
                <a:lnTo>
                  <a:pt x="189077" y="815492"/>
                </a:lnTo>
                <a:lnTo>
                  <a:pt x="189077" y="189814"/>
                </a:lnTo>
                <a:close/>
              </a:path>
              <a:path w="762000" h="1152525">
                <a:moveTo>
                  <a:pt x="761707" y="770115"/>
                </a:moveTo>
                <a:lnTo>
                  <a:pt x="758736" y="722147"/>
                </a:lnTo>
                <a:lnTo>
                  <a:pt x="750074" y="675970"/>
                </a:lnTo>
                <a:lnTo>
                  <a:pt x="736066" y="631926"/>
                </a:lnTo>
                <a:lnTo>
                  <a:pt x="717080" y="590372"/>
                </a:lnTo>
                <a:lnTo>
                  <a:pt x="693470" y="551675"/>
                </a:lnTo>
                <a:lnTo>
                  <a:pt x="665581" y="516178"/>
                </a:lnTo>
                <a:lnTo>
                  <a:pt x="633793" y="484263"/>
                </a:lnTo>
                <a:lnTo>
                  <a:pt x="598436" y="456272"/>
                </a:lnTo>
                <a:lnTo>
                  <a:pt x="559892" y="432562"/>
                </a:lnTo>
                <a:lnTo>
                  <a:pt x="518502" y="413499"/>
                </a:lnTo>
                <a:lnTo>
                  <a:pt x="474624" y="399440"/>
                </a:lnTo>
                <a:lnTo>
                  <a:pt x="428625" y="390740"/>
                </a:lnTo>
                <a:lnTo>
                  <a:pt x="380847" y="387769"/>
                </a:lnTo>
                <a:lnTo>
                  <a:pt x="378142" y="387794"/>
                </a:lnTo>
                <a:lnTo>
                  <a:pt x="378142" y="577621"/>
                </a:lnTo>
                <a:lnTo>
                  <a:pt x="380847" y="577583"/>
                </a:lnTo>
                <a:lnTo>
                  <a:pt x="424776" y="582676"/>
                </a:lnTo>
                <a:lnTo>
                  <a:pt x="465112" y="597179"/>
                </a:lnTo>
                <a:lnTo>
                  <a:pt x="500722" y="619937"/>
                </a:lnTo>
                <a:lnTo>
                  <a:pt x="530440" y="649770"/>
                </a:lnTo>
                <a:lnTo>
                  <a:pt x="553110" y="685520"/>
                </a:lnTo>
                <a:lnTo>
                  <a:pt x="567550" y="726020"/>
                </a:lnTo>
                <a:lnTo>
                  <a:pt x="572630" y="770115"/>
                </a:lnTo>
                <a:lnTo>
                  <a:pt x="567550" y="814209"/>
                </a:lnTo>
                <a:lnTo>
                  <a:pt x="553110" y="854710"/>
                </a:lnTo>
                <a:lnTo>
                  <a:pt x="530440" y="890460"/>
                </a:lnTo>
                <a:lnTo>
                  <a:pt x="500722" y="920292"/>
                </a:lnTo>
                <a:lnTo>
                  <a:pt x="465112" y="943051"/>
                </a:lnTo>
                <a:lnTo>
                  <a:pt x="424776" y="957554"/>
                </a:lnTo>
                <a:lnTo>
                  <a:pt x="380847" y="962647"/>
                </a:lnTo>
                <a:lnTo>
                  <a:pt x="369087" y="962279"/>
                </a:lnTo>
                <a:lnTo>
                  <a:pt x="357492" y="961212"/>
                </a:lnTo>
                <a:lnTo>
                  <a:pt x="346125" y="959472"/>
                </a:lnTo>
                <a:lnTo>
                  <a:pt x="334975" y="957059"/>
                </a:lnTo>
                <a:lnTo>
                  <a:pt x="306755" y="1000353"/>
                </a:lnTo>
                <a:lnTo>
                  <a:pt x="273138" y="1039304"/>
                </a:lnTo>
                <a:lnTo>
                  <a:pt x="234632" y="1073404"/>
                </a:lnTo>
                <a:lnTo>
                  <a:pt x="191782" y="1102080"/>
                </a:lnTo>
                <a:lnTo>
                  <a:pt x="235153" y="1123480"/>
                </a:lnTo>
                <a:lnTo>
                  <a:pt x="281406" y="1139291"/>
                </a:lnTo>
                <a:lnTo>
                  <a:pt x="330111" y="1149096"/>
                </a:lnTo>
                <a:lnTo>
                  <a:pt x="380847" y="1152461"/>
                </a:lnTo>
                <a:lnTo>
                  <a:pt x="428625" y="1149477"/>
                </a:lnTo>
                <a:lnTo>
                  <a:pt x="474624" y="1140790"/>
                </a:lnTo>
                <a:lnTo>
                  <a:pt x="518502" y="1126718"/>
                </a:lnTo>
                <a:lnTo>
                  <a:pt x="559892" y="1107668"/>
                </a:lnTo>
                <a:lnTo>
                  <a:pt x="598436" y="1083957"/>
                </a:lnTo>
                <a:lnTo>
                  <a:pt x="633793" y="1055966"/>
                </a:lnTo>
                <a:lnTo>
                  <a:pt x="665581" y="1024039"/>
                </a:lnTo>
                <a:lnTo>
                  <a:pt x="693470" y="988555"/>
                </a:lnTo>
                <a:lnTo>
                  <a:pt x="717080" y="949858"/>
                </a:lnTo>
                <a:lnTo>
                  <a:pt x="736066" y="908304"/>
                </a:lnTo>
                <a:lnTo>
                  <a:pt x="750074" y="864260"/>
                </a:lnTo>
                <a:lnTo>
                  <a:pt x="758736" y="818070"/>
                </a:lnTo>
                <a:lnTo>
                  <a:pt x="761707" y="770115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944458" y="6742976"/>
            <a:ext cx="1381125" cy="2076450"/>
          </a:xfrm>
          <a:custGeom>
            <a:avLst/>
            <a:gdLst/>
            <a:ahLst/>
            <a:cxnLst/>
            <a:rect l="l" t="t" r="r" b="b"/>
            <a:pathLst>
              <a:path w="1381125" h="2076450">
                <a:moveTo>
                  <a:pt x="342684" y="341985"/>
                </a:moveTo>
                <a:lnTo>
                  <a:pt x="339559" y="295579"/>
                </a:lnTo>
                <a:lnTo>
                  <a:pt x="330454" y="251079"/>
                </a:lnTo>
                <a:lnTo>
                  <a:pt x="315760" y="208876"/>
                </a:lnTo>
                <a:lnTo>
                  <a:pt x="295897" y="169379"/>
                </a:lnTo>
                <a:lnTo>
                  <a:pt x="271284" y="133007"/>
                </a:lnTo>
                <a:lnTo>
                  <a:pt x="242316" y="100164"/>
                </a:lnTo>
                <a:lnTo>
                  <a:pt x="209410" y="71259"/>
                </a:lnTo>
                <a:lnTo>
                  <a:pt x="172961" y="46697"/>
                </a:lnTo>
                <a:lnTo>
                  <a:pt x="133388" y="26885"/>
                </a:lnTo>
                <a:lnTo>
                  <a:pt x="91097" y="12217"/>
                </a:lnTo>
                <a:lnTo>
                  <a:pt x="46494" y="3124"/>
                </a:lnTo>
                <a:lnTo>
                  <a:pt x="0" y="0"/>
                </a:lnTo>
                <a:lnTo>
                  <a:pt x="0" y="1387487"/>
                </a:lnTo>
                <a:lnTo>
                  <a:pt x="1930" y="1439456"/>
                </a:lnTo>
                <a:lnTo>
                  <a:pt x="7645" y="1490357"/>
                </a:lnTo>
                <a:lnTo>
                  <a:pt x="17005" y="1540065"/>
                </a:lnTo>
                <a:lnTo>
                  <a:pt x="29857" y="1588465"/>
                </a:lnTo>
                <a:lnTo>
                  <a:pt x="46075" y="1635391"/>
                </a:lnTo>
                <a:lnTo>
                  <a:pt x="65519" y="1680718"/>
                </a:lnTo>
                <a:lnTo>
                  <a:pt x="88049" y="1724317"/>
                </a:lnTo>
                <a:lnTo>
                  <a:pt x="133743" y="1709635"/>
                </a:lnTo>
                <a:lnTo>
                  <a:pt x="176453" y="1689074"/>
                </a:lnTo>
                <a:lnTo>
                  <a:pt x="215696" y="1663090"/>
                </a:lnTo>
                <a:lnTo>
                  <a:pt x="250977" y="1632204"/>
                </a:lnTo>
                <a:lnTo>
                  <a:pt x="281800" y="1596885"/>
                </a:lnTo>
                <a:lnTo>
                  <a:pt x="307682" y="1557629"/>
                </a:lnTo>
                <a:lnTo>
                  <a:pt x="328142" y="1514919"/>
                </a:lnTo>
                <a:lnTo>
                  <a:pt x="342684" y="1469250"/>
                </a:lnTo>
                <a:lnTo>
                  <a:pt x="342684" y="341985"/>
                </a:lnTo>
                <a:close/>
              </a:path>
              <a:path w="1381125" h="2076450">
                <a:moveTo>
                  <a:pt x="1380566" y="1387500"/>
                </a:moveTo>
                <a:lnTo>
                  <a:pt x="1378978" y="1340332"/>
                </a:lnTo>
                <a:lnTo>
                  <a:pt x="1374267" y="1294015"/>
                </a:lnTo>
                <a:lnTo>
                  <a:pt x="1366545" y="1248664"/>
                </a:lnTo>
                <a:lnTo>
                  <a:pt x="1355915" y="1204366"/>
                </a:lnTo>
                <a:lnTo>
                  <a:pt x="1342466" y="1161237"/>
                </a:lnTo>
                <a:lnTo>
                  <a:pt x="1326324" y="1119365"/>
                </a:lnTo>
                <a:lnTo>
                  <a:pt x="1307566" y="1078852"/>
                </a:lnTo>
                <a:lnTo>
                  <a:pt x="1286319" y="1039812"/>
                </a:lnTo>
                <a:lnTo>
                  <a:pt x="1262672" y="1002347"/>
                </a:lnTo>
                <a:lnTo>
                  <a:pt x="1236738" y="966558"/>
                </a:lnTo>
                <a:lnTo>
                  <a:pt x="1208608" y="932535"/>
                </a:lnTo>
                <a:lnTo>
                  <a:pt x="1178394" y="900404"/>
                </a:lnTo>
                <a:lnTo>
                  <a:pt x="1146187" y="870242"/>
                </a:lnTo>
                <a:lnTo>
                  <a:pt x="1112100" y="842175"/>
                </a:lnTo>
                <a:lnTo>
                  <a:pt x="1076223" y="816279"/>
                </a:lnTo>
                <a:lnTo>
                  <a:pt x="1038682" y="792683"/>
                </a:lnTo>
                <a:lnTo>
                  <a:pt x="999566" y="771486"/>
                </a:lnTo>
                <a:lnTo>
                  <a:pt x="958977" y="752767"/>
                </a:lnTo>
                <a:lnTo>
                  <a:pt x="917016" y="736663"/>
                </a:lnTo>
                <a:lnTo>
                  <a:pt x="873785" y="723239"/>
                </a:lnTo>
                <a:lnTo>
                  <a:pt x="829398" y="712635"/>
                </a:lnTo>
                <a:lnTo>
                  <a:pt x="783958" y="704926"/>
                </a:lnTo>
                <a:lnTo>
                  <a:pt x="737552" y="700227"/>
                </a:lnTo>
                <a:lnTo>
                  <a:pt x="690283" y="698639"/>
                </a:lnTo>
                <a:lnTo>
                  <a:pt x="685380" y="698690"/>
                </a:lnTo>
                <a:lnTo>
                  <a:pt x="685380" y="1040688"/>
                </a:lnTo>
                <a:lnTo>
                  <a:pt x="690283" y="1040612"/>
                </a:lnTo>
                <a:lnTo>
                  <a:pt x="737387" y="1043787"/>
                </a:lnTo>
                <a:lnTo>
                  <a:pt x="782586" y="1053033"/>
                </a:lnTo>
                <a:lnTo>
                  <a:pt x="825449" y="1067917"/>
                </a:lnTo>
                <a:lnTo>
                  <a:pt x="865581" y="1088047"/>
                </a:lnTo>
                <a:lnTo>
                  <a:pt x="902550" y="1112989"/>
                </a:lnTo>
                <a:lnTo>
                  <a:pt x="935951" y="1142326"/>
                </a:lnTo>
                <a:lnTo>
                  <a:pt x="965352" y="1175664"/>
                </a:lnTo>
                <a:lnTo>
                  <a:pt x="990346" y="1212557"/>
                </a:lnTo>
                <a:lnTo>
                  <a:pt x="1010513" y="1252601"/>
                </a:lnTo>
                <a:lnTo>
                  <a:pt x="1025436" y="1295387"/>
                </a:lnTo>
                <a:lnTo>
                  <a:pt x="1034694" y="1340485"/>
                </a:lnTo>
                <a:lnTo>
                  <a:pt x="1037869" y="1387500"/>
                </a:lnTo>
                <a:lnTo>
                  <a:pt x="1034694" y="1434503"/>
                </a:lnTo>
                <a:lnTo>
                  <a:pt x="1025436" y="1479600"/>
                </a:lnTo>
                <a:lnTo>
                  <a:pt x="1010513" y="1522387"/>
                </a:lnTo>
                <a:lnTo>
                  <a:pt x="990346" y="1562430"/>
                </a:lnTo>
                <a:lnTo>
                  <a:pt x="965352" y="1599336"/>
                </a:lnTo>
                <a:lnTo>
                  <a:pt x="935951" y="1632661"/>
                </a:lnTo>
                <a:lnTo>
                  <a:pt x="902550" y="1661998"/>
                </a:lnTo>
                <a:lnTo>
                  <a:pt x="865581" y="1686941"/>
                </a:lnTo>
                <a:lnTo>
                  <a:pt x="825449" y="1707070"/>
                </a:lnTo>
                <a:lnTo>
                  <a:pt x="782586" y="1721954"/>
                </a:lnTo>
                <a:lnTo>
                  <a:pt x="737387" y="1731200"/>
                </a:lnTo>
                <a:lnTo>
                  <a:pt x="690283" y="1734375"/>
                </a:lnTo>
                <a:lnTo>
                  <a:pt x="668947" y="1733715"/>
                </a:lnTo>
                <a:lnTo>
                  <a:pt x="647954" y="1731797"/>
                </a:lnTo>
                <a:lnTo>
                  <a:pt x="627329" y="1728647"/>
                </a:lnTo>
                <a:lnTo>
                  <a:pt x="607123" y="1724317"/>
                </a:lnTo>
                <a:lnTo>
                  <a:pt x="579170" y="1769783"/>
                </a:lnTo>
                <a:lnTo>
                  <a:pt x="547865" y="1812836"/>
                </a:lnTo>
                <a:lnTo>
                  <a:pt x="513410" y="1853285"/>
                </a:lnTo>
                <a:lnTo>
                  <a:pt x="475983" y="1890979"/>
                </a:lnTo>
                <a:lnTo>
                  <a:pt x="435749" y="1925701"/>
                </a:lnTo>
                <a:lnTo>
                  <a:pt x="392887" y="1957298"/>
                </a:lnTo>
                <a:lnTo>
                  <a:pt x="347586" y="1985594"/>
                </a:lnTo>
                <a:lnTo>
                  <a:pt x="391820" y="2008797"/>
                </a:lnTo>
                <a:lnTo>
                  <a:pt x="437870" y="2028837"/>
                </a:lnTo>
                <a:lnTo>
                  <a:pt x="485597" y="2045550"/>
                </a:lnTo>
                <a:lnTo>
                  <a:pt x="534835" y="2058809"/>
                </a:lnTo>
                <a:lnTo>
                  <a:pt x="585457" y="2068461"/>
                </a:lnTo>
                <a:lnTo>
                  <a:pt x="637324" y="2074354"/>
                </a:lnTo>
                <a:lnTo>
                  <a:pt x="690283" y="2076348"/>
                </a:lnTo>
                <a:lnTo>
                  <a:pt x="737552" y="2074760"/>
                </a:lnTo>
                <a:lnTo>
                  <a:pt x="783958" y="2070061"/>
                </a:lnTo>
                <a:lnTo>
                  <a:pt x="829398" y="2062353"/>
                </a:lnTo>
                <a:lnTo>
                  <a:pt x="873785" y="2051748"/>
                </a:lnTo>
                <a:lnTo>
                  <a:pt x="917016" y="2038324"/>
                </a:lnTo>
                <a:lnTo>
                  <a:pt x="958977" y="2022221"/>
                </a:lnTo>
                <a:lnTo>
                  <a:pt x="999566" y="2003501"/>
                </a:lnTo>
                <a:lnTo>
                  <a:pt x="1038682" y="1982304"/>
                </a:lnTo>
                <a:lnTo>
                  <a:pt x="1076223" y="1958708"/>
                </a:lnTo>
                <a:lnTo>
                  <a:pt x="1112100" y="1932813"/>
                </a:lnTo>
                <a:lnTo>
                  <a:pt x="1146187" y="1904746"/>
                </a:lnTo>
                <a:lnTo>
                  <a:pt x="1178394" y="1874583"/>
                </a:lnTo>
                <a:lnTo>
                  <a:pt x="1208608" y="1842452"/>
                </a:lnTo>
                <a:lnTo>
                  <a:pt x="1236738" y="1808429"/>
                </a:lnTo>
                <a:lnTo>
                  <a:pt x="1262672" y="1772640"/>
                </a:lnTo>
                <a:lnTo>
                  <a:pt x="1286319" y="1735175"/>
                </a:lnTo>
                <a:lnTo>
                  <a:pt x="1307566" y="1696135"/>
                </a:lnTo>
                <a:lnTo>
                  <a:pt x="1326324" y="1655622"/>
                </a:lnTo>
                <a:lnTo>
                  <a:pt x="1342466" y="1613750"/>
                </a:lnTo>
                <a:lnTo>
                  <a:pt x="1355915" y="1570621"/>
                </a:lnTo>
                <a:lnTo>
                  <a:pt x="1366545" y="1526324"/>
                </a:lnTo>
                <a:lnTo>
                  <a:pt x="1374267" y="1480972"/>
                </a:lnTo>
                <a:lnTo>
                  <a:pt x="1378978" y="1434655"/>
                </a:lnTo>
                <a:lnTo>
                  <a:pt x="1380566" y="1387500"/>
                </a:lnTo>
                <a:close/>
              </a:path>
            </a:pathLst>
          </a:custGeom>
          <a:solidFill>
            <a:srgbClr val="400036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6494220"/>
            <a:ext cx="6310630" cy="678815"/>
          </a:xfrm>
          <a:custGeom>
            <a:avLst/>
            <a:gdLst/>
            <a:ahLst/>
            <a:cxnLst/>
            <a:rect l="l" t="t" r="r" b="b"/>
            <a:pathLst>
              <a:path w="6310630" h="678815">
                <a:moveTo>
                  <a:pt x="0" y="0"/>
                </a:moveTo>
                <a:lnTo>
                  <a:pt x="6310608" y="0"/>
                </a:lnTo>
                <a:lnTo>
                  <a:pt x="6310608" y="678339"/>
                </a:lnTo>
                <a:lnTo>
                  <a:pt x="0" y="678339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95106" y="2803459"/>
            <a:ext cx="13497787" cy="354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7730" y="530034"/>
            <a:ext cx="14752539" cy="934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5106" y="2803459"/>
            <a:ext cx="6244590" cy="354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dirty="0" sz="9900" spc="280" b="1">
                <a:solidFill>
                  <a:srgbClr val="400036"/>
                </a:solidFill>
                <a:latin typeface="Tahoma"/>
                <a:cs typeface="Tahoma"/>
              </a:rPr>
              <a:t>eauty </a:t>
            </a:r>
            <a:r>
              <a:rPr dirty="0" sz="9900" spc="28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9900" spc="800" b="1">
                <a:solidFill>
                  <a:srgbClr val="400036"/>
                </a:solidFill>
                <a:latin typeface="Tahoma"/>
                <a:cs typeface="Tahoma"/>
              </a:rPr>
              <a:t>A</a:t>
            </a:r>
            <a:r>
              <a:rPr dirty="0" sz="9900" spc="625" b="1">
                <a:solidFill>
                  <a:srgbClr val="400036"/>
                </a:solidFill>
                <a:latin typeface="Tahoma"/>
                <a:cs typeface="Tahoma"/>
              </a:rPr>
              <a:t>c</a:t>
            </a:r>
            <a:r>
              <a:rPr dirty="0" sz="9900" spc="175" b="1">
                <a:solidFill>
                  <a:srgbClr val="400036"/>
                </a:solidFill>
                <a:latin typeface="Tahoma"/>
                <a:cs typeface="Tahoma"/>
              </a:rPr>
              <a:t>a</a:t>
            </a:r>
            <a:r>
              <a:rPr dirty="0" sz="9900" spc="615" b="1">
                <a:solidFill>
                  <a:srgbClr val="400036"/>
                </a:solidFill>
                <a:latin typeface="Tahoma"/>
                <a:cs typeface="Tahoma"/>
              </a:rPr>
              <a:t>d</a:t>
            </a:r>
            <a:r>
              <a:rPr dirty="0" sz="9900" spc="365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9900" spc="940" b="1">
                <a:solidFill>
                  <a:srgbClr val="400036"/>
                </a:solidFill>
                <a:latin typeface="Tahoma"/>
                <a:cs typeface="Tahoma"/>
              </a:rPr>
              <a:t>m</a:t>
            </a:r>
            <a:r>
              <a:rPr dirty="0" sz="9900" spc="220" b="1">
                <a:solidFill>
                  <a:srgbClr val="400036"/>
                </a:solidFill>
                <a:latin typeface="Tahoma"/>
                <a:cs typeface="Tahoma"/>
              </a:rPr>
              <a:t>y</a:t>
            </a:r>
            <a:endParaRPr sz="99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4845" y="3214382"/>
            <a:ext cx="762000" cy="1152525"/>
          </a:xfrm>
          <a:custGeom>
            <a:avLst/>
            <a:gdLst/>
            <a:ahLst/>
            <a:cxnLst/>
            <a:rect l="l" t="t" r="r" b="b"/>
            <a:pathLst>
              <a:path w="762000" h="1152525">
                <a:moveTo>
                  <a:pt x="189077" y="189814"/>
                </a:moveTo>
                <a:lnTo>
                  <a:pt x="182321" y="139357"/>
                </a:lnTo>
                <a:lnTo>
                  <a:pt x="163271" y="94005"/>
                </a:lnTo>
                <a:lnTo>
                  <a:pt x="133705" y="55587"/>
                </a:lnTo>
                <a:lnTo>
                  <a:pt x="95440" y="25908"/>
                </a:lnTo>
                <a:lnTo>
                  <a:pt x="50266" y="6781"/>
                </a:lnTo>
                <a:lnTo>
                  <a:pt x="0" y="0"/>
                </a:lnTo>
                <a:lnTo>
                  <a:pt x="0" y="770115"/>
                </a:lnTo>
                <a:lnTo>
                  <a:pt x="3251" y="820204"/>
                </a:lnTo>
                <a:lnTo>
                  <a:pt x="12700" y="868324"/>
                </a:lnTo>
                <a:lnTo>
                  <a:pt x="27952" y="914082"/>
                </a:lnTo>
                <a:lnTo>
                  <a:pt x="48590" y="957072"/>
                </a:lnTo>
                <a:lnTo>
                  <a:pt x="97358" y="937501"/>
                </a:lnTo>
                <a:lnTo>
                  <a:pt x="138480" y="905941"/>
                </a:lnTo>
                <a:lnTo>
                  <a:pt x="169773" y="864552"/>
                </a:lnTo>
                <a:lnTo>
                  <a:pt x="189077" y="815492"/>
                </a:lnTo>
                <a:lnTo>
                  <a:pt x="189077" y="189814"/>
                </a:lnTo>
                <a:close/>
              </a:path>
              <a:path w="762000" h="1152525">
                <a:moveTo>
                  <a:pt x="761707" y="770115"/>
                </a:moveTo>
                <a:lnTo>
                  <a:pt x="758748" y="722160"/>
                </a:lnTo>
                <a:lnTo>
                  <a:pt x="750087" y="675970"/>
                </a:lnTo>
                <a:lnTo>
                  <a:pt x="736079" y="631926"/>
                </a:lnTo>
                <a:lnTo>
                  <a:pt x="717092" y="590372"/>
                </a:lnTo>
                <a:lnTo>
                  <a:pt x="693483" y="551675"/>
                </a:lnTo>
                <a:lnTo>
                  <a:pt x="665594" y="516191"/>
                </a:lnTo>
                <a:lnTo>
                  <a:pt x="633806" y="484263"/>
                </a:lnTo>
                <a:lnTo>
                  <a:pt x="598449" y="456272"/>
                </a:lnTo>
                <a:lnTo>
                  <a:pt x="559904" y="432562"/>
                </a:lnTo>
                <a:lnTo>
                  <a:pt x="518515" y="413512"/>
                </a:lnTo>
                <a:lnTo>
                  <a:pt x="474637" y="399440"/>
                </a:lnTo>
                <a:lnTo>
                  <a:pt x="428637" y="390753"/>
                </a:lnTo>
                <a:lnTo>
                  <a:pt x="380860" y="387769"/>
                </a:lnTo>
                <a:lnTo>
                  <a:pt x="378155" y="387794"/>
                </a:lnTo>
                <a:lnTo>
                  <a:pt x="378155" y="577621"/>
                </a:lnTo>
                <a:lnTo>
                  <a:pt x="380860" y="577583"/>
                </a:lnTo>
                <a:lnTo>
                  <a:pt x="424776" y="582676"/>
                </a:lnTo>
                <a:lnTo>
                  <a:pt x="465124" y="597179"/>
                </a:lnTo>
                <a:lnTo>
                  <a:pt x="500735" y="619937"/>
                </a:lnTo>
                <a:lnTo>
                  <a:pt x="530453" y="649770"/>
                </a:lnTo>
                <a:lnTo>
                  <a:pt x="553110" y="685520"/>
                </a:lnTo>
                <a:lnTo>
                  <a:pt x="567563" y="726020"/>
                </a:lnTo>
                <a:lnTo>
                  <a:pt x="572643" y="770115"/>
                </a:lnTo>
                <a:lnTo>
                  <a:pt x="567563" y="814209"/>
                </a:lnTo>
                <a:lnTo>
                  <a:pt x="553110" y="854710"/>
                </a:lnTo>
                <a:lnTo>
                  <a:pt x="530453" y="890460"/>
                </a:lnTo>
                <a:lnTo>
                  <a:pt x="500735" y="920305"/>
                </a:lnTo>
                <a:lnTo>
                  <a:pt x="465124" y="943051"/>
                </a:lnTo>
                <a:lnTo>
                  <a:pt x="424776" y="957554"/>
                </a:lnTo>
                <a:lnTo>
                  <a:pt x="380860" y="962647"/>
                </a:lnTo>
                <a:lnTo>
                  <a:pt x="369087" y="962291"/>
                </a:lnTo>
                <a:lnTo>
                  <a:pt x="357505" y="961224"/>
                </a:lnTo>
                <a:lnTo>
                  <a:pt x="346125" y="959472"/>
                </a:lnTo>
                <a:lnTo>
                  <a:pt x="334975" y="957072"/>
                </a:lnTo>
                <a:lnTo>
                  <a:pt x="306768" y="1000353"/>
                </a:lnTo>
                <a:lnTo>
                  <a:pt x="273151" y="1039317"/>
                </a:lnTo>
                <a:lnTo>
                  <a:pt x="234645" y="1073404"/>
                </a:lnTo>
                <a:lnTo>
                  <a:pt x="191782" y="1102080"/>
                </a:lnTo>
                <a:lnTo>
                  <a:pt x="235153" y="1123480"/>
                </a:lnTo>
                <a:lnTo>
                  <a:pt x="281406" y="1139291"/>
                </a:lnTo>
                <a:lnTo>
                  <a:pt x="330123" y="1149096"/>
                </a:lnTo>
                <a:lnTo>
                  <a:pt x="380860" y="1152461"/>
                </a:lnTo>
                <a:lnTo>
                  <a:pt x="428637" y="1149489"/>
                </a:lnTo>
                <a:lnTo>
                  <a:pt x="474637" y="1140790"/>
                </a:lnTo>
                <a:lnTo>
                  <a:pt x="518515" y="1126731"/>
                </a:lnTo>
                <a:lnTo>
                  <a:pt x="559904" y="1107668"/>
                </a:lnTo>
                <a:lnTo>
                  <a:pt x="598449" y="1083957"/>
                </a:lnTo>
                <a:lnTo>
                  <a:pt x="633806" y="1055966"/>
                </a:lnTo>
                <a:lnTo>
                  <a:pt x="665594" y="1024051"/>
                </a:lnTo>
                <a:lnTo>
                  <a:pt x="693483" y="988555"/>
                </a:lnTo>
                <a:lnTo>
                  <a:pt x="717092" y="949858"/>
                </a:lnTo>
                <a:lnTo>
                  <a:pt x="736079" y="908304"/>
                </a:lnTo>
                <a:lnTo>
                  <a:pt x="750087" y="864260"/>
                </a:lnTo>
                <a:lnTo>
                  <a:pt x="758748" y="818083"/>
                </a:lnTo>
                <a:lnTo>
                  <a:pt x="761707" y="770115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5028" y="6014132"/>
            <a:ext cx="3095624" cy="40195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98986" y="6545915"/>
            <a:ext cx="4160520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 spc="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30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300" spc="-1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300" spc="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300" spc="1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3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3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135">
                <a:solidFill>
                  <a:srgbClr val="FFFFFF"/>
                </a:solidFill>
                <a:latin typeface="Verdana"/>
                <a:cs typeface="Verdana"/>
              </a:rPr>
              <a:t>ç</a:t>
            </a:r>
            <a:r>
              <a:rPr dirty="0" sz="3300" spc="-35">
                <a:solidFill>
                  <a:srgbClr val="FFFFFF"/>
                </a:solidFill>
                <a:latin typeface="Verdana"/>
                <a:cs typeface="Verdana"/>
              </a:rPr>
              <a:t>ã</a:t>
            </a:r>
            <a:r>
              <a:rPr dirty="0" sz="330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3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38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3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300" spc="1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300" spc="15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7804" y="654818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5" h="374015">
                <a:moveTo>
                  <a:pt x="186943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39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6" y="367203"/>
                </a:lnTo>
                <a:lnTo>
                  <a:pt x="186943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84683" y="654818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4" h="374015">
                <a:moveTo>
                  <a:pt x="186944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40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7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7" y="367203"/>
                </a:lnTo>
                <a:lnTo>
                  <a:pt x="186944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31562" y="654818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4" h="374015">
                <a:moveTo>
                  <a:pt x="186943" y="373881"/>
                </a:moveTo>
                <a:lnTo>
                  <a:pt x="137244" y="367203"/>
                </a:lnTo>
                <a:lnTo>
                  <a:pt x="92588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7" y="236636"/>
                </a:lnTo>
                <a:lnTo>
                  <a:pt x="0" y="186940"/>
                </a:lnTo>
                <a:lnTo>
                  <a:pt x="6677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8" y="25522"/>
                </a:lnTo>
                <a:lnTo>
                  <a:pt x="137244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3" y="25522"/>
                </a:lnTo>
                <a:lnTo>
                  <a:pt x="319127" y="54753"/>
                </a:lnTo>
                <a:lnTo>
                  <a:pt x="348358" y="92588"/>
                </a:lnTo>
                <a:lnTo>
                  <a:pt x="367203" y="137244"/>
                </a:lnTo>
                <a:lnTo>
                  <a:pt x="373881" y="186940"/>
                </a:lnTo>
                <a:lnTo>
                  <a:pt x="367203" y="236636"/>
                </a:lnTo>
                <a:lnTo>
                  <a:pt x="348358" y="281293"/>
                </a:lnTo>
                <a:lnTo>
                  <a:pt x="319127" y="319127"/>
                </a:lnTo>
                <a:lnTo>
                  <a:pt x="281293" y="348358"/>
                </a:lnTo>
                <a:lnTo>
                  <a:pt x="236636" y="367203"/>
                </a:lnTo>
                <a:lnTo>
                  <a:pt x="186943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980871"/>
            <a:ext cx="5227955" cy="9305925"/>
          </a:xfrm>
          <a:custGeom>
            <a:avLst/>
            <a:gdLst/>
            <a:ahLst/>
            <a:cxnLst/>
            <a:rect l="l" t="t" r="r" b="b"/>
            <a:pathLst>
              <a:path w="5227955" h="9305925">
                <a:moveTo>
                  <a:pt x="4575899" y="1098384"/>
                </a:moveTo>
                <a:lnTo>
                  <a:pt x="4575276" y="1053617"/>
                </a:lnTo>
                <a:lnTo>
                  <a:pt x="4573333" y="1008900"/>
                </a:lnTo>
                <a:lnTo>
                  <a:pt x="4570044" y="964247"/>
                </a:lnTo>
                <a:lnTo>
                  <a:pt x="4565421" y="919708"/>
                </a:lnTo>
                <a:lnTo>
                  <a:pt x="4559465" y="875309"/>
                </a:lnTo>
                <a:lnTo>
                  <a:pt x="4552175" y="831075"/>
                </a:lnTo>
                <a:lnTo>
                  <a:pt x="4543552" y="787057"/>
                </a:lnTo>
                <a:lnTo>
                  <a:pt x="4533595" y="743267"/>
                </a:lnTo>
                <a:lnTo>
                  <a:pt x="4522317" y="699757"/>
                </a:lnTo>
                <a:lnTo>
                  <a:pt x="4509706" y="656551"/>
                </a:lnTo>
                <a:lnTo>
                  <a:pt x="4495762" y="613676"/>
                </a:lnTo>
                <a:lnTo>
                  <a:pt x="4480509" y="571169"/>
                </a:lnTo>
                <a:lnTo>
                  <a:pt x="4463923" y="529069"/>
                </a:lnTo>
                <a:lnTo>
                  <a:pt x="4446016" y="487400"/>
                </a:lnTo>
                <a:lnTo>
                  <a:pt x="4426788" y="446189"/>
                </a:lnTo>
                <a:lnTo>
                  <a:pt x="4406239" y="405485"/>
                </a:lnTo>
                <a:lnTo>
                  <a:pt x="4384383" y="365315"/>
                </a:lnTo>
                <a:lnTo>
                  <a:pt x="4361205" y="325704"/>
                </a:lnTo>
                <a:lnTo>
                  <a:pt x="4336707" y="286689"/>
                </a:lnTo>
                <a:lnTo>
                  <a:pt x="4310900" y="248310"/>
                </a:lnTo>
                <a:lnTo>
                  <a:pt x="4283786" y="210591"/>
                </a:lnTo>
                <a:lnTo>
                  <a:pt x="4255351" y="173558"/>
                </a:lnTo>
                <a:lnTo>
                  <a:pt x="4225607" y="137261"/>
                </a:lnTo>
                <a:lnTo>
                  <a:pt x="4194568" y="101727"/>
                </a:lnTo>
                <a:lnTo>
                  <a:pt x="4162209" y="66979"/>
                </a:lnTo>
                <a:lnTo>
                  <a:pt x="4128554" y="33058"/>
                </a:lnTo>
                <a:lnTo>
                  <a:pt x="4093603" y="0"/>
                </a:lnTo>
                <a:lnTo>
                  <a:pt x="17894" y="4448949"/>
                </a:lnTo>
                <a:lnTo>
                  <a:pt x="0" y="4468838"/>
                </a:lnTo>
                <a:lnTo>
                  <a:pt x="0" y="5970270"/>
                </a:lnTo>
                <a:lnTo>
                  <a:pt x="5994" y="5970460"/>
                </a:lnTo>
                <a:lnTo>
                  <a:pt x="53924" y="5970536"/>
                </a:lnTo>
                <a:lnTo>
                  <a:pt x="101828" y="5969101"/>
                </a:lnTo>
                <a:lnTo>
                  <a:pt x="149656" y="5966155"/>
                </a:lnTo>
                <a:lnTo>
                  <a:pt x="197383" y="5961697"/>
                </a:lnTo>
                <a:lnTo>
                  <a:pt x="244970" y="5955741"/>
                </a:lnTo>
                <a:lnTo>
                  <a:pt x="292366" y="5948286"/>
                </a:lnTo>
                <a:lnTo>
                  <a:pt x="339534" y="5939333"/>
                </a:lnTo>
                <a:lnTo>
                  <a:pt x="386435" y="5928868"/>
                </a:lnTo>
                <a:lnTo>
                  <a:pt x="433044" y="5916917"/>
                </a:lnTo>
                <a:lnTo>
                  <a:pt x="479310" y="5903455"/>
                </a:lnTo>
                <a:lnTo>
                  <a:pt x="525195" y="5888507"/>
                </a:lnTo>
                <a:lnTo>
                  <a:pt x="570649" y="5872073"/>
                </a:lnTo>
                <a:lnTo>
                  <a:pt x="615657" y="5854141"/>
                </a:lnTo>
                <a:lnTo>
                  <a:pt x="660158" y="5834723"/>
                </a:lnTo>
                <a:lnTo>
                  <a:pt x="704138" y="5813818"/>
                </a:lnTo>
                <a:lnTo>
                  <a:pt x="747522" y="5791428"/>
                </a:lnTo>
                <a:lnTo>
                  <a:pt x="790308" y="5767552"/>
                </a:lnTo>
                <a:lnTo>
                  <a:pt x="832421" y="5742203"/>
                </a:lnTo>
                <a:lnTo>
                  <a:pt x="873861" y="5715355"/>
                </a:lnTo>
                <a:lnTo>
                  <a:pt x="4185196" y="2100770"/>
                </a:lnTo>
                <a:lnTo>
                  <a:pt x="4217149" y="2064766"/>
                </a:lnTo>
                <a:lnTo>
                  <a:pt x="4247718" y="2028012"/>
                </a:lnTo>
                <a:lnTo>
                  <a:pt x="4276928" y="1990559"/>
                </a:lnTo>
                <a:lnTo>
                  <a:pt x="4304766" y="1952434"/>
                </a:lnTo>
                <a:lnTo>
                  <a:pt x="4331220" y="1913661"/>
                </a:lnTo>
                <a:lnTo>
                  <a:pt x="4356328" y="1874291"/>
                </a:lnTo>
                <a:lnTo>
                  <a:pt x="4380052" y="1834337"/>
                </a:lnTo>
                <a:lnTo>
                  <a:pt x="4402417" y="1793824"/>
                </a:lnTo>
                <a:lnTo>
                  <a:pt x="4423422" y="1752815"/>
                </a:lnTo>
                <a:lnTo>
                  <a:pt x="4443069" y="1711325"/>
                </a:lnTo>
                <a:lnTo>
                  <a:pt x="4461357" y="1669389"/>
                </a:lnTo>
                <a:lnTo>
                  <a:pt x="4478274" y="1627035"/>
                </a:lnTo>
                <a:lnTo>
                  <a:pt x="4493844" y="1584299"/>
                </a:lnTo>
                <a:lnTo>
                  <a:pt x="4508055" y="1541221"/>
                </a:lnTo>
                <a:lnTo>
                  <a:pt x="4520908" y="1497825"/>
                </a:lnTo>
                <a:lnTo>
                  <a:pt x="4532414" y="1454137"/>
                </a:lnTo>
                <a:lnTo>
                  <a:pt x="4542561" y="1410208"/>
                </a:lnTo>
                <a:lnTo>
                  <a:pt x="4551362" y="1366050"/>
                </a:lnTo>
                <a:lnTo>
                  <a:pt x="4558817" y="1321714"/>
                </a:lnTo>
                <a:lnTo>
                  <a:pt x="4564926" y="1277226"/>
                </a:lnTo>
                <a:lnTo>
                  <a:pt x="4569676" y="1232611"/>
                </a:lnTo>
                <a:lnTo>
                  <a:pt x="4573092" y="1187919"/>
                </a:lnTo>
                <a:lnTo>
                  <a:pt x="4575162" y="1143165"/>
                </a:lnTo>
                <a:lnTo>
                  <a:pt x="4575899" y="1098384"/>
                </a:lnTo>
                <a:close/>
              </a:path>
              <a:path w="5227955" h="9305925">
                <a:moveTo>
                  <a:pt x="5227599" y="6468072"/>
                </a:moveTo>
                <a:lnTo>
                  <a:pt x="5222151" y="6428626"/>
                </a:lnTo>
                <a:lnTo>
                  <a:pt x="5224907" y="6379489"/>
                </a:lnTo>
                <a:lnTo>
                  <a:pt x="5218747" y="6339383"/>
                </a:lnTo>
                <a:lnTo>
                  <a:pt x="5220805" y="6289599"/>
                </a:lnTo>
                <a:lnTo>
                  <a:pt x="5213934" y="6248857"/>
                </a:lnTo>
                <a:lnTo>
                  <a:pt x="5215293" y="6198438"/>
                </a:lnTo>
                <a:lnTo>
                  <a:pt x="5207749" y="6157074"/>
                </a:lnTo>
                <a:lnTo>
                  <a:pt x="5199862" y="6115405"/>
                </a:lnTo>
                <a:lnTo>
                  <a:pt x="5200231" y="6064072"/>
                </a:lnTo>
                <a:lnTo>
                  <a:pt x="5191684" y="6021794"/>
                </a:lnTo>
                <a:lnTo>
                  <a:pt x="5173637" y="5936373"/>
                </a:lnTo>
                <a:lnTo>
                  <a:pt x="5172722" y="5883872"/>
                </a:lnTo>
                <a:lnTo>
                  <a:pt x="5162931" y="5840438"/>
                </a:lnTo>
                <a:lnTo>
                  <a:pt x="5142408" y="5752757"/>
                </a:lnTo>
                <a:lnTo>
                  <a:pt x="5120716" y="5663984"/>
                </a:lnTo>
                <a:lnTo>
                  <a:pt x="5100853" y="5628564"/>
                </a:lnTo>
                <a:lnTo>
                  <a:pt x="5089283" y="5583517"/>
                </a:lnTo>
                <a:lnTo>
                  <a:pt x="5052936" y="5446877"/>
                </a:lnTo>
                <a:lnTo>
                  <a:pt x="5031702" y="5410200"/>
                </a:lnTo>
                <a:lnTo>
                  <a:pt x="5018786" y="5363921"/>
                </a:lnTo>
                <a:lnTo>
                  <a:pt x="4997043" y="5326773"/>
                </a:lnTo>
                <a:lnTo>
                  <a:pt x="4983607" y="5280025"/>
                </a:lnTo>
                <a:lnTo>
                  <a:pt x="4961356" y="5242420"/>
                </a:lnTo>
                <a:lnTo>
                  <a:pt x="4947437" y="5195214"/>
                </a:lnTo>
                <a:lnTo>
                  <a:pt x="4901730" y="5118887"/>
                </a:lnTo>
                <a:lnTo>
                  <a:pt x="4887099" y="5071046"/>
                </a:lnTo>
                <a:lnTo>
                  <a:pt x="4668520" y="4715789"/>
                </a:lnTo>
                <a:lnTo>
                  <a:pt x="4634649" y="4684763"/>
                </a:lnTo>
                <a:lnTo>
                  <a:pt x="4583531" y="4603483"/>
                </a:lnTo>
                <a:lnTo>
                  <a:pt x="4549114" y="4571962"/>
                </a:lnTo>
                <a:lnTo>
                  <a:pt x="4523117" y="4530915"/>
                </a:lnTo>
                <a:lnTo>
                  <a:pt x="4453458" y="4467110"/>
                </a:lnTo>
                <a:lnTo>
                  <a:pt x="4426978" y="4425620"/>
                </a:lnTo>
                <a:lnTo>
                  <a:pt x="4233710" y="4248569"/>
                </a:lnTo>
                <a:lnTo>
                  <a:pt x="3229991" y="5344211"/>
                </a:lnTo>
                <a:lnTo>
                  <a:pt x="3350564" y="5454675"/>
                </a:lnTo>
                <a:lnTo>
                  <a:pt x="3376371" y="5495531"/>
                </a:lnTo>
                <a:lnTo>
                  <a:pt x="3410432" y="5526735"/>
                </a:lnTo>
                <a:lnTo>
                  <a:pt x="3435578" y="5566994"/>
                </a:lnTo>
                <a:lnTo>
                  <a:pt x="3468941" y="5597576"/>
                </a:lnTo>
                <a:lnTo>
                  <a:pt x="3564280" y="5753798"/>
                </a:lnTo>
                <a:lnTo>
                  <a:pt x="3578479" y="5801258"/>
                </a:lnTo>
                <a:lnTo>
                  <a:pt x="3622687" y="5876214"/>
                </a:lnTo>
                <a:lnTo>
                  <a:pt x="3635502" y="5922391"/>
                </a:lnTo>
                <a:lnTo>
                  <a:pt x="3647808" y="5968111"/>
                </a:lnTo>
                <a:lnTo>
                  <a:pt x="3668179" y="6004001"/>
                </a:lnTo>
                <a:lnTo>
                  <a:pt x="3679444" y="6048756"/>
                </a:lnTo>
                <a:lnTo>
                  <a:pt x="3690150" y="6093015"/>
                </a:lnTo>
                <a:lnTo>
                  <a:pt x="3700297" y="6136754"/>
                </a:lnTo>
                <a:lnTo>
                  <a:pt x="3709860" y="6179972"/>
                </a:lnTo>
                <a:lnTo>
                  <a:pt x="3718826" y="6222631"/>
                </a:lnTo>
                <a:lnTo>
                  <a:pt x="3727170" y="6264732"/>
                </a:lnTo>
                <a:lnTo>
                  <a:pt x="3726319" y="6315608"/>
                </a:lnTo>
                <a:lnTo>
                  <a:pt x="3733393" y="6356540"/>
                </a:lnTo>
                <a:lnTo>
                  <a:pt x="3739794" y="6396850"/>
                </a:lnTo>
                <a:lnTo>
                  <a:pt x="3736949" y="6445910"/>
                </a:lnTo>
                <a:lnTo>
                  <a:pt x="3733406" y="6494335"/>
                </a:lnTo>
                <a:lnTo>
                  <a:pt x="3737724" y="6532740"/>
                </a:lnTo>
                <a:lnTo>
                  <a:pt x="3732733" y="6579844"/>
                </a:lnTo>
                <a:lnTo>
                  <a:pt x="3726992" y="6626263"/>
                </a:lnTo>
                <a:lnTo>
                  <a:pt x="3720503" y="6671983"/>
                </a:lnTo>
                <a:lnTo>
                  <a:pt x="3721798" y="6707619"/>
                </a:lnTo>
                <a:lnTo>
                  <a:pt x="3713734" y="6751891"/>
                </a:lnTo>
                <a:lnTo>
                  <a:pt x="3704856" y="6795427"/>
                </a:lnTo>
                <a:lnTo>
                  <a:pt x="3686568" y="6847573"/>
                </a:lnTo>
                <a:lnTo>
                  <a:pt x="3676015" y="6889572"/>
                </a:lnTo>
                <a:lnTo>
                  <a:pt x="3664597" y="6930784"/>
                </a:lnTo>
                <a:lnTo>
                  <a:pt x="3652304" y="6971195"/>
                </a:lnTo>
                <a:lnTo>
                  <a:pt x="3639121" y="7010794"/>
                </a:lnTo>
                <a:lnTo>
                  <a:pt x="3616439" y="7058914"/>
                </a:lnTo>
                <a:lnTo>
                  <a:pt x="3601428" y="7096823"/>
                </a:lnTo>
                <a:lnTo>
                  <a:pt x="3576878" y="7143229"/>
                </a:lnTo>
                <a:lnTo>
                  <a:pt x="3559962" y="7179399"/>
                </a:lnTo>
                <a:lnTo>
                  <a:pt x="3533483" y="7224039"/>
                </a:lnTo>
                <a:lnTo>
                  <a:pt x="3514585" y="7258405"/>
                </a:lnTo>
                <a:lnTo>
                  <a:pt x="3486112" y="7301204"/>
                </a:lnTo>
                <a:lnTo>
                  <a:pt x="3465195" y="7333716"/>
                </a:lnTo>
                <a:lnTo>
                  <a:pt x="3434651" y="7374623"/>
                </a:lnTo>
                <a:lnTo>
                  <a:pt x="3403041" y="7414577"/>
                </a:lnTo>
                <a:lnTo>
                  <a:pt x="3370376" y="7453528"/>
                </a:lnTo>
                <a:lnTo>
                  <a:pt x="3345180" y="7482129"/>
                </a:lnTo>
                <a:lnTo>
                  <a:pt x="3310318" y="7519086"/>
                </a:lnTo>
                <a:lnTo>
                  <a:pt x="3274364" y="7555039"/>
                </a:lnTo>
                <a:lnTo>
                  <a:pt x="3237331" y="7590015"/>
                </a:lnTo>
                <a:lnTo>
                  <a:pt x="3207829" y="7614653"/>
                </a:lnTo>
                <a:lnTo>
                  <a:pt x="3168700" y="7647699"/>
                </a:lnTo>
                <a:lnTo>
                  <a:pt x="3137116" y="7670444"/>
                </a:lnTo>
                <a:lnTo>
                  <a:pt x="3095955" y="7701623"/>
                </a:lnTo>
                <a:lnTo>
                  <a:pt x="3053804" y="7731900"/>
                </a:lnTo>
                <a:lnTo>
                  <a:pt x="3019260" y="7751927"/>
                </a:lnTo>
                <a:lnTo>
                  <a:pt x="2975165" y="7780426"/>
                </a:lnTo>
                <a:lnTo>
                  <a:pt x="2938716" y="7798702"/>
                </a:lnTo>
                <a:lnTo>
                  <a:pt x="2901340" y="7816139"/>
                </a:lnTo>
                <a:lnTo>
                  <a:pt x="2854477" y="7842097"/>
                </a:lnTo>
                <a:lnTo>
                  <a:pt x="2815285" y="7857871"/>
                </a:lnTo>
                <a:lnTo>
                  <a:pt x="2775229" y="7872844"/>
                </a:lnTo>
                <a:lnTo>
                  <a:pt x="2734310" y="7887030"/>
                </a:lnTo>
                <a:lnTo>
                  <a:pt x="2692552" y="7900441"/>
                </a:lnTo>
                <a:lnTo>
                  <a:pt x="2649956" y="7913090"/>
                </a:lnTo>
                <a:lnTo>
                  <a:pt x="2606560" y="7925003"/>
                </a:lnTo>
                <a:lnTo>
                  <a:pt x="2562364" y="7936179"/>
                </a:lnTo>
                <a:lnTo>
                  <a:pt x="2517381" y="7946657"/>
                </a:lnTo>
                <a:lnTo>
                  <a:pt x="2471648" y="7956423"/>
                </a:lnTo>
                <a:lnTo>
                  <a:pt x="2425166" y="7965503"/>
                </a:lnTo>
                <a:lnTo>
                  <a:pt x="2386520" y="7964564"/>
                </a:lnTo>
                <a:lnTo>
                  <a:pt x="2338603" y="7972323"/>
                </a:lnTo>
                <a:lnTo>
                  <a:pt x="2298560" y="7970088"/>
                </a:lnTo>
                <a:lnTo>
                  <a:pt x="2249246" y="7976590"/>
                </a:lnTo>
                <a:lnTo>
                  <a:pt x="2207869" y="7973123"/>
                </a:lnTo>
                <a:lnTo>
                  <a:pt x="2165832" y="7969059"/>
                </a:lnTo>
                <a:lnTo>
                  <a:pt x="2114588" y="7973784"/>
                </a:lnTo>
                <a:lnTo>
                  <a:pt x="2071306" y="7968589"/>
                </a:lnTo>
                <a:lnTo>
                  <a:pt x="2027428" y="7962836"/>
                </a:lnTo>
                <a:lnTo>
                  <a:pt x="1982965" y="7956550"/>
                </a:lnTo>
                <a:lnTo>
                  <a:pt x="1937931" y="7949755"/>
                </a:lnTo>
                <a:lnTo>
                  <a:pt x="1900936" y="7933080"/>
                </a:lnTo>
                <a:lnTo>
                  <a:pt x="1854835" y="7925282"/>
                </a:lnTo>
                <a:lnTo>
                  <a:pt x="1808213" y="7917027"/>
                </a:lnTo>
                <a:lnTo>
                  <a:pt x="1769668" y="7898930"/>
                </a:lnTo>
                <a:lnTo>
                  <a:pt x="1722056" y="7889773"/>
                </a:lnTo>
                <a:lnTo>
                  <a:pt x="1642618" y="7851445"/>
                </a:lnTo>
                <a:lnTo>
                  <a:pt x="1593659" y="7841043"/>
                </a:lnTo>
                <a:lnTo>
                  <a:pt x="1511668" y="7800365"/>
                </a:lnTo>
                <a:lnTo>
                  <a:pt x="1478661" y="7770139"/>
                </a:lnTo>
                <a:lnTo>
                  <a:pt x="1394396" y="7727391"/>
                </a:lnTo>
                <a:lnTo>
                  <a:pt x="1360335" y="7696187"/>
                </a:lnTo>
                <a:lnTo>
                  <a:pt x="1317396" y="7674076"/>
                </a:lnTo>
                <a:lnTo>
                  <a:pt x="1134579" y="7506589"/>
                </a:lnTo>
                <a:lnTo>
                  <a:pt x="1104734" y="7462025"/>
                </a:lnTo>
                <a:lnTo>
                  <a:pt x="1066685" y="7427176"/>
                </a:lnTo>
                <a:lnTo>
                  <a:pt x="1037628" y="7383335"/>
                </a:lnTo>
                <a:lnTo>
                  <a:pt x="1000417" y="7349236"/>
                </a:lnTo>
                <a:lnTo>
                  <a:pt x="972223" y="7306183"/>
                </a:lnTo>
                <a:lnTo>
                  <a:pt x="927862" y="7317219"/>
                </a:lnTo>
                <a:lnTo>
                  <a:pt x="874395" y="7337133"/>
                </a:lnTo>
                <a:lnTo>
                  <a:pt x="828967" y="7347191"/>
                </a:lnTo>
                <a:lnTo>
                  <a:pt x="783031" y="7356780"/>
                </a:lnTo>
                <a:lnTo>
                  <a:pt x="728002" y="7375258"/>
                </a:lnTo>
                <a:lnTo>
                  <a:pt x="681037" y="7383907"/>
                </a:lnTo>
                <a:lnTo>
                  <a:pt x="633577" y="7392098"/>
                </a:lnTo>
                <a:lnTo>
                  <a:pt x="585622" y="7399833"/>
                </a:lnTo>
                <a:lnTo>
                  <a:pt x="528586" y="7416482"/>
                </a:lnTo>
                <a:lnTo>
                  <a:pt x="479653" y="7423328"/>
                </a:lnTo>
                <a:lnTo>
                  <a:pt x="430250" y="7429728"/>
                </a:lnTo>
                <a:lnTo>
                  <a:pt x="380365" y="7435697"/>
                </a:lnTo>
                <a:lnTo>
                  <a:pt x="330009" y="7441247"/>
                </a:lnTo>
                <a:lnTo>
                  <a:pt x="279196" y="7446365"/>
                </a:lnTo>
                <a:lnTo>
                  <a:pt x="227939" y="7451077"/>
                </a:lnTo>
                <a:lnTo>
                  <a:pt x="184797" y="7446010"/>
                </a:lnTo>
                <a:lnTo>
                  <a:pt x="132651" y="7449896"/>
                </a:lnTo>
                <a:lnTo>
                  <a:pt x="80060" y="7453389"/>
                </a:lnTo>
                <a:lnTo>
                  <a:pt x="27038" y="7456487"/>
                </a:lnTo>
                <a:lnTo>
                  <a:pt x="4546" y="7453109"/>
                </a:lnTo>
                <a:lnTo>
                  <a:pt x="5715" y="8470379"/>
                </a:lnTo>
                <a:lnTo>
                  <a:pt x="26352" y="8489290"/>
                </a:lnTo>
                <a:lnTo>
                  <a:pt x="55613" y="8533308"/>
                </a:lnTo>
                <a:lnTo>
                  <a:pt x="351116" y="8804021"/>
                </a:lnTo>
                <a:lnTo>
                  <a:pt x="394919" y="8826932"/>
                </a:lnTo>
                <a:lnTo>
                  <a:pt x="464896" y="8891029"/>
                </a:lnTo>
                <a:lnTo>
                  <a:pt x="508228" y="8913495"/>
                </a:lnTo>
                <a:lnTo>
                  <a:pt x="542798" y="8945181"/>
                </a:lnTo>
                <a:lnTo>
                  <a:pt x="585787" y="8967330"/>
                </a:lnTo>
                <a:lnTo>
                  <a:pt x="620026" y="8998699"/>
                </a:lnTo>
                <a:lnTo>
                  <a:pt x="747356" y="9063672"/>
                </a:lnTo>
                <a:lnTo>
                  <a:pt x="780834" y="9094343"/>
                </a:lnTo>
                <a:lnTo>
                  <a:pt x="1028928" y="9218282"/>
                </a:lnTo>
                <a:lnTo>
                  <a:pt x="1078090" y="9228874"/>
                </a:lnTo>
                <a:lnTo>
                  <a:pt x="1158595" y="9268168"/>
                </a:lnTo>
                <a:lnTo>
                  <a:pt x="1207071" y="9278137"/>
                </a:lnTo>
                <a:lnTo>
                  <a:pt x="1246720" y="9297238"/>
                </a:lnTo>
                <a:lnTo>
                  <a:pt x="1255585" y="9305353"/>
                </a:lnTo>
                <a:lnTo>
                  <a:pt x="3089948" y="9297911"/>
                </a:lnTo>
                <a:lnTo>
                  <a:pt x="3202254" y="9297454"/>
                </a:lnTo>
                <a:lnTo>
                  <a:pt x="3203460" y="9298559"/>
                </a:lnTo>
                <a:lnTo>
                  <a:pt x="3245027" y="9284970"/>
                </a:lnTo>
                <a:lnTo>
                  <a:pt x="3286150" y="9270975"/>
                </a:lnTo>
                <a:lnTo>
                  <a:pt x="3326841" y="9256585"/>
                </a:lnTo>
                <a:lnTo>
                  <a:pt x="3375672" y="9232417"/>
                </a:lnTo>
                <a:lnTo>
                  <a:pt x="3415461" y="9217203"/>
                </a:lnTo>
                <a:lnTo>
                  <a:pt x="3454806" y="9201569"/>
                </a:lnTo>
                <a:lnTo>
                  <a:pt x="3493681" y="9185516"/>
                </a:lnTo>
                <a:lnTo>
                  <a:pt x="3540683" y="9159672"/>
                </a:lnTo>
                <a:lnTo>
                  <a:pt x="3578631" y="9142768"/>
                </a:lnTo>
                <a:lnTo>
                  <a:pt x="3624694" y="9116073"/>
                </a:lnTo>
                <a:lnTo>
                  <a:pt x="3661689" y="9098293"/>
                </a:lnTo>
                <a:lnTo>
                  <a:pt x="3698214" y="9080081"/>
                </a:lnTo>
                <a:lnTo>
                  <a:pt x="3742829" y="9052065"/>
                </a:lnTo>
                <a:lnTo>
                  <a:pt x="3778377" y="9032964"/>
                </a:lnTo>
                <a:lnTo>
                  <a:pt x="3822014" y="9004046"/>
                </a:lnTo>
                <a:lnTo>
                  <a:pt x="3856583" y="8984031"/>
                </a:lnTo>
                <a:lnTo>
                  <a:pt x="3899217" y="8954198"/>
                </a:lnTo>
                <a:lnTo>
                  <a:pt x="3941343" y="8923896"/>
                </a:lnTo>
                <a:lnTo>
                  <a:pt x="3974388" y="8902497"/>
                </a:lnTo>
                <a:lnTo>
                  <a:pt x="4015498" y="8871267"/>
                </a:lnTo>
                <a:lnTo>
                  <a:pt x="4047502" y="8848915"/>
                </a:lnTo>
                <a:lnTo>
                  <a:pt x="4087571" y="8816721"/>
                </a:lnTo>
                <a:lnTo>
                  <a:pt x="4127106" y="8784057"/>
                </a:lnTo>
                <a:lnTo>
                  <a:pt x="4157535" y="8760257"/>
                </a:lnTo>
                <a:lnTo>
                  <a:pt x="4196003" y="8726602"/>
                </a:lnTo>
                <a:lnTo>
                  <a:pt x="4233938" y="8692464"/>
                </a:lnTo>
                <a:lnTo>
                  <a:pt x="4271327" y="8657819"/>
                </a:lnTo>
                <a:lnTo>
                  <a:pt x="4299585" y="8632025"/>
                </a:lnTo>
                <a:lnTo>
                  <a:pt x="4335869" y="8596376"/>
                </a:lnTo>
                <a:lnTo>
                  <a:pt x="4371594" y="8560206"/>
                </a:lnTo>
                <a:lnTo>
                  <a:pt x="4406760" y="8523529"/>
                </a:lnTo>
                <a:lnTo>
                  <a:pt x="4441317" y="8486305"/>
                </a:lnTo>
                <a:lnTo>
                  <a:pt x="4466806" y="8457984"/>
                </a:lnTo>
                <a:lnTo>
                  <a:pt x="4500270" y="8419744"/>
                </a:lnTo>
                <a:lnTo>
                  <a:pt x="4533176" y="8380997"/>
                </a:lnTo>
                <a:lnTo>
                  <a:pt x="4565523" y="8341728"/>
                </a:lnTo>
                <a:lnTo>
                  <a:pt x="4597311" y="8301964"/>
                </a:lnTo>
                <a:lnTo>
                  <a:pt x="4619980" y="8271053"/>
                </a:lnTo>
                <a:lnTo>
                  <a:pt x="4650689" y="8230286"/>
                </a:lnTo>
                <a:lnTo>
                  <a:pt x="4680839" y="8189023"/>
                </a:lnTo>
                <a:lnTo>
                  <a:pt x="4701895" y="8156638"/>
                </a:lnTo>
                <a:lnTo>
                  <a:pt x="4730978" y="8114385"/>
                </a:lnTo>
                <a:lnTo>
                  <a:pt x="4759553" y="8071663"/>
                </a:lnTo>
                <a:lnTo>
                  <a:pt x="4779010" y="8037830"/>
                </a:lnTo>
                <a:lnTo>
                  <a:pt x="4806531" y="7994142"/>
                </a:lnTo>
                <a:lnTo>
                  <a:pt x="4833544" y="7949997"/>
                </a:lnTo>
                <a:lnTo>
                  <a:pt x="4851463" y="7914741"/>
                </a:lnTo>
                <a:lnTo>
                  <a:pt x="4877460" y="7869656"/>
                </a:lnTo>
                <a:lnTo>
                  <a:pt x="4894377" y="7833487"/>
                </a:lnTo>
                <a:lnTo>
                  <a:pt x="4919370" y="7787487"/>
                </a:lnTo>
                <a:lnTo>
                  <a:pt x="4935296" y="7750403"/>
                </a:lnTo>
                <a:lnTo>
                  <a:pt x="4959299" y="7703502"/>
                </a:lnTo>
                <a:lnTo>
                  <a:pt x="4974260" y="7665529"/>
                </a:lnTo>
                <a:lnTo>
                  <a:pt x="4997297" y="7617752"/>
                </a:lnTo>
                <a:lnTo>
                  <a:pt x="5011293" y="7578903"/>
                </a:lnTo>
                <a:lnTo>
                  <a:pt x="5024818" y="7539622"/>
                </a:lnTo>
                <a:lnTo>
                  <a:pt x="5046446" y="7490549"/>
                </a:lnTo>
                <a:lnTo>
                  <a:pt x="5059045" y="7450404"/>
                </a:lnTo>
                <a:lnTo>
                  <a:pt x="5071173" y="7409853"/>
                </a:lnTo>
                <a:lnTo>
                  <a:pt x="5091430" y="7359523"/>
                </a:lnTo>
                <a:lnTo>
                  <a:pt x="5102669" y="7318134"/>
                </a:lnTo>
                <a:lnTo>
                  <a:pt x="5113452" y="7276338"/>
                </a:lnTo>
                <a:lnTo>
                  <a:pt x="5123789" y="7234148"/>
                </a:lnTo>
                <a:lnTo>
                  <a:pt x="5133695" y="7191540"/>
                </a:lnTo>
                <a:lnTo>
                  <a:pt x="5151742" y="7139191"/>
                </a:lnTo>
                <a:lnTo>
                  <a:pt x="5160784" y="7095795"/>
                </a:lnTo>
                <a:lnTo>
                  <a:pt x="5169408" y="7052018"/>
                </a:lnTo>
                <a:lnTo>
                  <a:pt x="5177599" y="7007860"/>
                </a:lnTo>
                <a:lnTo>
                  <a:pt x="5185384" y="6963321"/>
                </a:lnTo>
                <a:lnTo>
                  <a:pt x="5192750" y="6918401"/>
                </a:lnTo>
                <a:lnTo>
                  <a:pt x="5199710" y="6873113"/>
                </a:lnTo>
                <a:lnTo>
                  <a:pt x="5206276" y="6827444"/>
                </a:lnTo>
                <a:lnTo>
                  <a:pt x="5212435" y="6781419"/>
                </a:lnTo>
                <a:lnTo>
                  <a:pt x="5209629" y="6744398"/>
                </a:lnTo>
                <a:lnTo>
                  <a:pt x="5215001" y="6697650"/>
                </a:lnTo>
                <a:lnTo>
                  <a:pt x="5219992" y="6650558"/>
                </a:lnTo>
                <a:lnTo>
                  <a:pt x="5224602" y="6603111"/>
                </a:lnTo>
                <a:lnTo>
                  <a:pt x="5220246" y="6564681"/>
                </a:lnTo>
                <a:lnTo>
                  <a:pt x="5224107" y="6516535"/>
                </a:lnTo>
                <a:lnTo>
                  <a:pt x="5227599" y="6468072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41317" y="7998434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600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56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80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47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67"/>
                </a:lnTo>
                <a:lnTo>
                  <a:pt x="643597" y="487972"/>
                </a:lnTo>
                <a:lnTo>
                  <a:pt x="603250" y="465429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62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59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28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8288000" cy="2200910"/>
          </a:xfrm>
          <a:custGeom>
            <a:avLst/>
            <a:gdLst/>
            <a:ahLst/>
            <a:cxnLst/>
            <a:rect l="l" t="t" r="r" b="b"/>
            <a:pathLst>
              <a:path w="18288000" h="2200910">
                <a:moveTo>
                  <a:pt x="18287999" y="2200894"/>
                </a:moveTo>
                <a:lnTo>
                  <a:pt x="0" y="2200894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2200894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9661407"/>
            <a:ext cx="18288000" cy="626110"/>
          </a:xfrm>
          <a:custGeom>
            <a:avLst/>
            <a:gdLst/>
            <a:ahLst/>
            <a:cxnLst/>
            <a:rect l="l" t="t" r="r" b="b"/>
            <a:pathLst>
              <a:path w="18288000" h="626109">
                <a:moveTo>
                  <a:pt x="18287998" y="625592"/>
                </a:moveTo>
                <a:lnTo>
                  <a:pt x="0" y="625592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5592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9997" y="4671003"/>
            <a:ext cx="5200649" cy="9429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7921" y="4580594"/>
            <a:ext cx="4286249" cy="11239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16647" y="4000424"/>
            <a:ext cx="2466974" cy="22859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50"/>
              <a:t>FERRAMENTAS</a:t>
            </a:r>
            <a:r>
              <a:rPr dirty="0" spc="-65"/>
              <a:t> </a:t>
            </a:r>
            <a:r>
              <a:rPr dirty="0" spc="375"/>
              <a:t>DE</a:t>
            </a:r>
            <a:r>
              <a:rPr dirty="0" spc="-60"/>
              <a:t> </a:t>
            </a:r>
            <a:r>
              <a:rPr dirty="0" spc="190"/>
              <a:t>GERENCIAMENTO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353310"/>
          </a:xfrm>
          <a:custGeom>
            <a:avLst/>
            <a:gdLst/>
            <a:ahLst/>
            <a:cxnLst/>
            <a:rect l="l" t="t" r="r" b="b"/>
            <a:pathLst>
              <a:path w="18288000" h="2353310">
                <a:moveTo>
                  <a:pt x="0" y="0"/>
                </a:moveTo>
                <a:lnTo>
                  <a:pt x="18287998" y="0"/>
                </a:lnTo>
                <a:lnTo>
                  <a:pt x="18287998" y="2353293"/>
                </a:lnTo>
                <a:lnTo>
                  <a:pt x="0" y="2353293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661407"/>
            <a:ext cx="18288000" cy="626110"/>
          </a:xfrm>
          <a:custGeom>
            <a:avLst/>
            <a:gdLst/>
            <a:ahLst/>
            <a:cxnLst/>
            <a:rect l="l" t="t" r="r" b="b"/>
            <a:pathLst>
              <a:path w="18288000" h="626109">
                <a:moveTo>
                  <a:pt x="18287998" y="625592"/>
                </a:moveTo>
                <a:lnTo>
                  <a:pt x="0" y="625592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5592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53789" y="7735188"/>
            <a:ext cx="1009650" cy="1524000"/>
          </a:xfrm>
          <a:custGeom>
            <a:avLst/>
            <a:gdLst/>
            <a:ahLst/>
            <a:cxnLst/>
            <a:rect l="l" t="t" r="r" b="b"/>
            <a:pathLst>
              <a:path w="1009650" h="1524000">
                <a:moveTo>
                  <a:pt x="250545" y="251002"/>
                </a:moveTo>
                <a:lnTo>
                  <a:pt x="246507" y="205879"/>
                </a:lnTo>
                <a:lnTo>
                  <a:pt x="234873" y="163423"/>
                </a:lnTo>
                <a:lnTo>
                  <a:pt x="216344" y="124320"/>
                </a:lnTo>
                <a:lnTo>
                  <a:pt x="191617" y="89281"/>
                </a:lnTo>
                <a:lnTo>
                  <a:pt x="161417" y="59029"/>
                </a:lnTo>
                <a:lnTo>
                  <a:pt x="126453" y="34264"/>
                </a:lnTo>
                <a:lnTo>
                  <a:pt x="87426" y="15709"/>
                </a:lnTo>
                <a:lnTo>
                  <a:pt x="45034" y="4051"/>
                </a:lnTo>
                <a:lnTo>
                  <a:pt x="0" y="0"/>
                </a:lnTo>
                <a:lnTo>
                  <a:pt x="0" y="1018336"/>
                </a:lnTo>
                <a:lnTo>
                  <a:pt x="2755" y="1071524"/>
                </a:lnTo>
                <a:lnTo>
                  <a:pt x="10858" y="1123099"/>
                </a:lnTo>
                <a:lnTo>
                  <a:pt x="24003" y="1172819"/>
                </a:lnTo>
                <a:lnTo>
                  <a:pt x="41935" y="1220393"/>
                </a:lnTo>
                <a:lnTo>
                  <a:pt x="64376" y="1265555"/>
                </a:lnTo>
                <a:lnTo>
                  <a:pt x="108445" y="1250213"/>
                </a:lnTo>
                <a:lnTo>
                  <a:pt x="148437" y="1227391"/>
                </a:lnTo>
                <a:lnTo>
                  <a:pt x="183489" y="1197952"/>
                </a:lnTo>
                <a:lnTo>
                  <a:pt x="212763" y="1162723"/>
                </a:lnTo>
                <a:lnTo>
                  <a:pt x="235394" y="1122578"/>
                </a:lnTo>
                <a:lnTo>
                  <a:pt x="250545" y="1078357"/>
                </a:lnTo>
                <a:lnTo>
                  <a:pt x="250545" y="251002"/>
                </a:lnTo>
                <a:close/>
              </a:path>
              <a:path w="1009650" h="1524000">
                <a:moveTo>
                  <a:pt x="1009370" y="1018336"/>
                </a:moveTo>
                <a:lnTo>
                  <a:pt x="1007059" y="969657"/>
                </a:lnTo>
                <a:lnTo>
                  <a:pt x="1000264" y="922274"/>
                </a:lnTo>
                <a:lnTo>
                  <a:pt x="989215" y="876414"/>
                </a:lnTo>
                <a:lnTo>
                  <a:pt x="974102" y="832281"/>
                </a:lnTo>
                <a:lnTo>
                  <a:pt x="955141" y="790105"/>
                </a:lnTo>
                <a:lnTo>
                  <a:pt x="932548" y="750074"/>
                </a:lnTo>
                <a:lnTo>
                  <a:pt x="906526" y="712419"/>
                </a:lnTo>
                <a:lnTo>
                  <a:pt x="877303" y="677341"/>
                </a:lnTo>
                <a:lnTo>
                  <a:pt x="845083" y="645058"/>
                </a:lnTo>
                <a:lnTo>
                  <a:pt x="810069" y="615784"/>
                </a:lnTo>
                <a:lnTo>
                  <a:pt x="772477" y="589724"/>
                </a:lnTo>
                <a:lnTo>
                  <a:pt x="732523" y="567093"/>
                </a:lnTo>
                <a:lnTo>
                  <a:pt x="690410" y="548093"/>
                </a:lnTo>
                <a:lnTo>
                  <a:pt x="646366" y="532955"/>
                </a:lnTo>
                <a:lnTo>
                  <a:pt x="600583" y="521881"/>
                </a:lnTo>
                <a:lnTo>
                  <a:pt x="553288" y="515073"/>
                </a:lnTo>
                <a:lnTo>
                  <a:pt x="504685" y="512762"/>
                </a:lnTo>
                <a:lnTo>
                  <a:pt x="501103" y="512800"/>
                </a:lnTo>
                <a:lnTo>
                  <a:pt x="501103" y="763803"/>
                </a:lnTo>
                <a:lnTo>
                  <a:pt x="504685" y="763752"/>
                </a:lnTo>
                <a:lnTo>
                  <a:pt x="550303" y="767867"/>
                </a:lnTo>
                <a:lnTo>
                  <a:pt x="593267" y="779703"/>
                </a:lnTo>
                <a:lnTo>
                  <a:pt x="632853" y="798563"/>
                </a:lnTo>
                <a:lnTo>
                  <a:pt x="668324" y="823709"/>
                </a:lnTo>
                <a:lnTo>
                  <a:pt x="698969" y="854405"/>
                </a:lnTo>
                <a:lnTo>
                  <a:pt x="724065" y="889952"/>
                </a:lnTo>
                <a:lnTo>
                  <a:pt x="742886" y="929601"/>
                </a:lnTo>
                <a:lnTo>
                  <a:pt x="754710" y="972642"/>
                </a:lnTo>
                <a:lnTo>
                  <a:pt x="758812" y="1018336"/>
                </a:lnTo>
                <a:lnTo>
                  <a:pt x="754710" y="1064044"/>
                </a:lnTo>
                <a:lnTo>
                  <a:pt x="742886" y="1107084"/>
                </a:lnTo>
                <a:lnTo>
                  <a:pt x="724065" y="1146746"/>
                </a:lnTo>
                <a:lnTo>
                  <a:pt x="698969" y="1182281"/>
                </a:lnTo>
                <a:lnTo>
                  <a:pt x="668324" y="1212977"/>
                </a:lnTo>
                <a:lnTo>
                  <a:pt x="632853" y="1238123"/>
                </a:lnTo>
                <a:lnTo>
                  <a:pt x="593267" y="1256982"/>
                </a:lnTo>
                <a:lnTo>
                  <a:pt x="550303" y="1268818"/>
                </a:lnTo>
                <a:lnTo>
                  <a:pt x="504685" y="1272933"/>
                </a:lnTo>
                <a:lnTo>
                  <a:pt x="489089" y="1272451"/>
                </a:lnTo>
                <a:lnTo>
                  <a:pt x="473735" y="1271041"/>
                </a:lnTo>
                <a:lnTo>
                  <a:pt x="458660" y="1268730"/>
                </a:lnTo>
                <a:lnTo>
                  <a:pt x="443890" y="1265555"/>
                </a:lnTo>
                <a:lnTo>
                  <a:pt x="414578" y="1311783"/>
                </a:lnTo>
                <a:lnTo>
                  <a:pt x="380580" y="1354429"/>
                </a:lnTo>
                <a:lnTo>
                  <a:pt x="342277" y="1393151"/>
                </a:lnTo>
                <a:lnTo>
                  <a:pt x="299999" y="1427556"/>
                </a:lnTo>
                <a:lnTo>
                  <a:pt x="254139" y="1457312"/>
                </a:lnTo>
                <a:lnTo>
                  <a:pt x="299783" y="1480515"/>
                </a:lnTo>
                <a:lnTo>
                  <a:pt x="347954" y="1499069"/>
                </a:lnTo>
                <a:lnTo>
                  <a:pt x="398360" y="1512684"/>
                </a:lnTo>
                <a:lnTo>
                  <a:pt x="450697" y="1521066"/>
                </a:lnTo>
                <a:lnTo>
                  <a:pt x="504685" y="1523923"/>
                </a:lnTo>
                <a:lnTo>
                  <a:pt x="553288" y="1521612"/>
                </a:lnTo>
                <a:lnTo>
                  <a:pt x="600583" y="1514805"/>
                </a:lnTo>
                <a:lnTo>
                  <a:pt x="646366" y="1503730"/>
                </a:lnTo>
                <a:lnTo>
                  <a:pt x="690410" y="1488592"/>
                </a:lnTo>
                <a:lnTo>
                  <a:pt x="732523" y="1469593"/>
                </a:lnTo>
                <a:lnTo>
                  <a:pt x="772477" y="1446961"/>
                </a:lnTo>
                <a:lnTo>
                  <a:pt x="810069" y="1420901"/>
                </a:lnTo>
                <a:lnTo>
                  <a:pt x="845083" y="1391627"/>
                </a:lnTo>
                <a:lnTo>
                  <a:pt x="877303" y="1359344"/>
                </a:lnTo>
                <a:lnTo>
                  <a:pt x="906526" y="1324267"/>
                </a:lnTo>
                <a:lnTo>
                  <a:pt x="932548" y="1286611"/>
                </a:lnTo>
                <a:lnTo>
                  <a:pt x="955141" y="1246581"/>
                </a:lnTo>
                <a:lnTo>
                  <a:pt x="974102" y="1204404"/>
                </a:lnTo>
                <a:lnTo>
                  <a:pt x="989215" y="1160272"/>
                </a:lnTo>
                <a:lnTo>
                  <a:pt x="1000264" y="1114412"/>
                </a:lnTo>
                <a:lnTo>
                  <a:pt x="1007059" y="1067028"/>
                </a:lnTo>
                <a:lnTo>
                  <a:pt x="1009370" y="101833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817" y="4022248"/>
            <a:ext cx="3173136" cy="17847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1814" y="3129714"/>
            <a:ext cx="3173135" cy="17847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1096" y="4022248"/>
            <a:ext cx="3173136" cy="17847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15099" y="5427160"/>
            <a:ext cx="3173135" cy="178471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24521" y="682434"/>
            <a:ext cx="5144135" cy="9347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325"/>
              <a:t>CONCLUSÃO</a:t>
            </a: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7836" y="3066843"/>
            <a:ext cx="142506" cy="14250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74636" y="2825798"/>
            <a:ext cx="2784475" cy="5613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500" spc="265" b="1">
                <a:solidFill>
                  <a:srgbClr val="400036"/>
                </a:solidFill>
                <a:latin typeface="Tahoma"/>
                <a:cs typeface="Tahoma"/>
              </a:rPr>
              <a:t>P</a:t>
            </a:r>
            <a:r>
              <a:rPr dirty="0" sz="3500" spc="290" b="1">
                <a:solidFill>
                  <a:srgbClr val="400036"/>
                </a:solidFill>
                <a:latin typeface="Tahoma"/>
                <a:cs typeface="Tahoma"/>
              </a:rPr>
              <a:t>A</a:t>
            </a:r>
            <a:r>
              <a:rPr dirty="0" sz="3500" spc="35" b="1">
                <a:solidFill>
                  <a:srgbClr val="400036"/>
                </a:solidFill>
                <a:latin typeface="Tahoma"/>
                <a:cs typeface="Tahoma"/>
              </a:rPr>
              <a:t>R</a:t>
            </a:r>
            <a:r>
              <a:rPr dirty="0" sz="3500" spc="229" b="1">
                <a:solidFill>
                  <a:srgbClr val="400036"/>
                </a:solidFill>
                <a:latin typeface="Tahoma"/>
                <a:cs typeface="Tahoma"/>
              </a:rPr>
              <a:t>C</a:t>
            </a:r>
            <a:r>
              <a:rPr dirty="0" sz="3500" spc="195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3500" spc="-545" b="1">
                <a:solidFill>
                  <a:srgbClr val="400036"/>
                </a:solidFill>
                <a:latin typeface="Tahoma"/>
                <a:cs typeface="Tahoma"/>
              </a:rPr>
              <a:t>I</a:t>
            </a:r>
            <a:r>
              <a:rPr dirty="0" sz="3500" spc="35" b="1">
                <a:solidFill>
                  <a:srgbClr val="400036"/>
                </a:solidFill>
                <a:latin typeface="Tahoma"/>
                <a:cs typeface="Tahoma"/>
              </a:rPr>
              <a:t>R</a:t>
            </a:r>
            <a:r>
              <a:rPr dirty="0" sz="3500" spc="265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3500" spc="25" b="1">
                <a:solidFill>
                  <a:srgbClr val="400036"/>
                </a:solidFill>
                <a:latin typeface="Tahoma"/>
                <a:cs typeface="Tahoma"/>
              </a:rPr>
              <a:t>S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7163339"/>
            <a:ext cx="7196455" cy="21012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2320"/>
              </a:lnSpc>
              <a:spcBef>
                <a:spcPts val="240"/>
              </a:spcBef>
            </a:pPr>
            <a:r>
              <a:rPr dirty="0" sz="2000" spc="130" b="1">
                <a:solidFill>
                  <a:srgbClr val="400036"/>
                </a:solidFill>
                <a:latin typeface="Tahoma"/>
                <a:cs typeface="Tahoma"/>
              </a:rPr>
              <a:t>COM </a:t>
            </a:r>
            <a:r>
              <a:rPr dirty="0" sz="2000" spc="120" b="1">
                <a:solidFill>
                  <a:srgbClr val="400036"/>
                </a:solidFill>
                <a:latin typeface="Tahoma"/>
                <a:cs typeface="Tahoma"/>
              </a:rPr>
              <a:t>UMA </a:t>
            </a:r>
            <a:r>
              <a:rPr dirty="0" sz="2000" spc="105" b="1">
                <a:solidFill>
                  <a:srgbClr val="400036"/>
                </a:solidFill>
                <a:latin typeface="Tahoma"/>
                <a:cs typeface="Tahoma"/>
              </a:rPr>
              <a:t>PLATAFORMA </a:t>
            </a:r>
            <a:r>
              <a:rPr dirty="0" sz="2000" spc="70" b="1">
                <a:solidFill>
                  <a:srgbClr val="400036"/>
                </a:solidFill>
                <a:latin typeface="Tahoma"/>
                <a:cs typeface="Tahoma"/>
              </a:rPr>
              <a:t>ABRANGENTE, </a:t>
            </a:r>
            <a:r>
              <a:rPr dirty="0" sz="2000" spc="45" b="1">
                <a:solidFill>
                  <a:srgbClr val="400036"/>
                </a:solidFill>
                <a:latin typeface="Tahoma"/>
                <a:cs typeface="Tahoma"/>
              </a:rPr>
              <a:t>PARCERIAS </a:t>
            </a:r>
            <a:r>
              <a:rPr dirty="0" sz="2000" spc="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35" b="1">
                <a:solidFill>
                  <a:srgbClr val="400036"/>
                </a:solidFill>
                <a:latin typeface="Tahoma"/>
                <a:cs typeface="Tahoma"/>
              </a:rPr>
              <a:t>ESTRATÉGICAS </a:t>
            </a:r>
            <a:r>
              <a:rPr dirty="0" sz="2000" spc="105" b="1">
                <a:solidFill>
                  <a:srgbClr val="400036"/>
                </a:solidFill>
                <a:latin typeface="Tahoma"/>
                <a:cs typeface="Tahoma"/>
              </a:rPr>
              <a:t>E UM </a:t>
            </a:r>
            <a:r>
              <a:rPr dirty="0" sz="2000" spc="100" b="1">
                <a:solidFill>
                  <a:srgbClr val="400036"/>
                </a:solidFill>
                <a:latin typeface="Tahoma"/>
                <a:cs typeface="Tahoma"/>
              </a:rPr>
              <a:t>CRONOGRAMA </a:t>
            </a:r>
            <a:r>
              <a:rPr dirty="0" sz="2000" spc="10" b="1">
                <a:solidFill>
                  <a:srgbClr val="400036"/>
                </a:solidFill>
                <a:latin typeface="Tahoma"/>
                <a:cs typeface="Tahoma"/>
              </a:rPr>
              <a:t>AMBICIOSO, </a:t>
            </a:r>
            <a:r>
              <a:rPr dirty="0" sz="2000" spc="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75" b="1">
                <a:solidFill>
                  <a:srgbClr val="400036"/>
                </a:solidFill>
                <a:latin typeface="Tahoma"/>
                <a:cs typeface="Tahoma"/>
              </a:rPr>
              <a:t>ESTAMOS </a:t>
            </a:r>
            <a:r>
              <a:rPr dirty="0" sz="2000" spc="50" b="1">
                <a:solidFill>
                  <a:srgbClr val="400036"/>
                </a:solidFill>
                <a:latin typeface="Tahoma"/>
                <a:cs typeface="Tahoma"/>
              </a:rPr>
              <a:t>CONFIANTES </a:t>
            </a:r>
            <a:r>
              <a:rPr dirty="0" sz="2000" spc="120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2000" spc="114" b="1">
                <a:solidFill>
                  <a:srgbClr val="400036"/>
                </a:solidFill>
                <a:latin typeface="Tahoma"/>
                <a:cs typeface="Tahoma"/>
              </a:rPr>
              <a:t>QUE </a:t>
            </a:r>
            <a:r>
              <a:rPr dirty="0" sz="2000" spc="95" b="1">
                <a:solidFill>
                  <a:srgbClr val="400036"/>
                </a:solidFill>
                <a:latin typeface="Tahoma"/>
                <a:cs typeface="Tahoma"/>
              </a:rPr>
              <a:t>FAREMOS </a:t>
            </a:r>
            <a:r>
              <a:rPr dirty="0" sz="2000" spc="120" b="1">
                <a:solidFill>
                  <a:srgbClr val="400036"/>
                </a:solidFill>
                <a:latin typeface="Tahoma"/>
                <a:cs typeface="Tahoma"/>
              </a:rPr>
              <a:t>UMA </a:t>
            </a:r>
            <a:r>
              <a:rPr dirty="0" sz="2000" spc="1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55" b="1">
                <a:solidFill>
                  <a:srgbClr val="400036"/>
                </a:solidFill>
                <a:latin typeface="Tahoma"/>
                <a:cs typeface="Tahoma"/>
              </a:rPr>
              <a:t>DIFERENÇA</a:t>
            </a:r>
            <a:r>
              <a:rPr dirty="0" sz="2000" spc="-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105" b="1">
                <a:solidFill>
                  <a:srgbClr val="400036"/>
                </a:solidFill>
                <a:latin typeface="Tahoma"/>
                <a:cs typeface="Tahoma"/>
              </a:rPr>
              <a:t>DURADOURA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75" b="1">
                <a:solidFill>
                  <a:srgbClr val="400036"/>
                </a:solidFill>
                <a:latin typeface="Tahoma"/>
                <a:cs typeface="Tahoma"/>
              </a:rPr>
              <a:t>NAS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25" b="1">
                <a:solidFill>
                  <a:srgbClr val="400036"/>
                </a:solidFill>
                <a:latin typeface="Tahoma"/>
                <a:cs typeface="Tahoma"/>
              </a:rPr>
              <a:t>VIDAS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100" b="1">
                <a:solidFill>
                  <a:srgbClr val="400036"/>
                </a:solidFill>
                <a:latin typeface="Tahoma"/>
                <a:cs typeface="Tahoma"/>
              </a:rPr>
              <a:t>DAQUELES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114" b="1">
                <a:solidFill>
                  <a:srgbClr val="400036"/>
                </a:solidFill>
                <a:latin typeface="Tahoma"/>
                <a:cs typeface="Tahoma"/>
              </a:rPr>
              <a:t>QUE </a:t>
            </a:r>
            <a:r>
              <a:rPr dirty="0" sz="2000" spc="-5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-10" b="1">
                <a:solidFill>
                  <a:srgbClr val="400036"/>
                </a:solidFill>
                <a:latin typeface="Tahoma"/>
                <a:cs typeface="Tahoma"/>
              </a:rPr>
              <a:t>MAIS </a:t>
            </a:r>
            <a:r>
              <a:rPr dirty="0" sz="2000" spc="30" b="1">
                <a:solidFill>
                  <a:srgbClr val="400036"/>
                </a:solidFill>
                <a:latin typeface="Tahoma"/>
                <a:cs typeface="Tahoma"/>
              </a:rPr>
              <a:t>PRECISAM. </a:t>
            </a:r>
            <a:r>
              <a:rPr dirty="0" sz="2000" spc="60" b="1">
                <a:solidFill>
                  <a:srgbClr val="400036"/>
                </a:solidFill>
                <a:latin typeface="Tahoma"/>
                <a:cs typeface="Tahoma"/>
              </a:rPr>
              <a:t>OBRIGADO </a:t>
            </a:r>
            <a:r>
              <a:rPr dirty="0" sz="2000" spc="100" b="1">
                <a:solidFill>
                  <a:srgbClr val="400036"/>
                </a:solidFill>
                <a:latin typeface="Tahoma"/>
                <a:cs typeface="Tahoma"/>
              </a:rPr>
              <a:t>POR </a:t>
            </a:r>
            <a:r>
              <a:rPr dirty="0" sz="2000" spc="85" b="1">
                <a:solidFill>
                  <a:srgbClr val="400036"/>
                </a:solidFill>
                <a:latin typeface="Tahoma"/>
                <a:cs typeface="Tahoma"/>
              </a:rPr>
              <a:t>SUA </a:t>
            </a:r>
            <a:r>
              <a:rPr dirty="0" sz="2000" spc="110" b="1">
                <a:solidFill>
                  <a:srgbClr val="400036"/>
                </a:solidFill>
                <a:latin typeface="Tahoma"/>
                <a:cs typeface="Tahoma"/>
              </a:rPr>
              <a:t>ATENÇÃO </a:t>
            </a:r>
            <a:r>
              <a:rPr dirty="0" sz="2000" spc="105" b="1">
                <a:solidFill>
                  <a:srgbClr val="400036"/>
                </a:solidFill>
                <a:latin typeface="Tahoma"/>
                <a:cs typeface="Tahoma"/>
              </a:rPr>
              <a:t>E </a:t>
            </a:r>
            <a:r>
              <a:rPr dirty="0" sz="2000" spc="1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55" b="1">
                <a:solidFill>
                  <a:srgbClr val="400036"/>
                </a:solidFill>
                <a:latin typeface="Tahoma"/>
                <a:cs typeface="Tahoma"/>
              </a:rPr>
              <a:t>APOIO </a:t>
            </a:r>
            <a:r>
              <a:rPr dirty="0" sz="2000" spc="25" b="1">
                <a:solidFill>
                  <a:srgbClr val="400036"/>
                </a:solidFill>
                <a:latin typeface="Tahoma"/>
                <a:cs typeface="Tahoma"/>
              </a:rPr>
              <a:t>CONTÍNUO. </a:t>
            </a:r>
            <a:r>
              <a:rPr dirty="0" sz="2000" spc="75" b="1">
                <a:solidFill>
                  <a:srgbClr val="400036"/>
                </a:solidFill>
                <a:latin typeface="Tahoma"/>
                <a:cs typeface="Tahoma"/>
              </a:rPr>
              <a:t>ESTAMOS </a:t>
            </a:r>
            <a:r>
              <a:rPr dirty="0" sz="2000" spc="25" b="1">
                <a:solidFill>
                  <a:srgbClr val="400036"/>
                </a:solidFill>
                <a:latin typeface="Tahoma"/>
                <a:cs typeface="Tahoma"/>
              </a:rPr>
              <a:t>ANSIOSOS </a:t>
            </a:r>
            <a:r>
              <a:rPr dirty="0" sz="2000" spc="120" b="1">
                <a:solidFill>
                  <a:srgbClr val="400036"/>
                </a:solidFill>
                <a:latin typeface="Tahoma"/>
                <a:cs typeface="Tahoma"/>
              </a:rPr>
              <a:t>PARA </a:t>
            </a:r>
            <a:r>
              <a:rPr dirty="0" sz="2000" spc="1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75" b="1">
                <a:solidFill>
                  <a:srgbClr val="400036"/>
                </a:solidFill>
                <a:latin typeface="Tahoma"/>
                <a:cs typeface="Tahoma"/>
              </a:rPr>
              <a:t>TRANSFORMAR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70" b="1">
                <a:solidFill>
                  <a:srgbClr val="400036"/>
                </a:solidFill>
                <a:latin typeface="Tahoma"/>
                <a:cs typeface="Tahoma"/>
              </a:rPr>
              <a:t>ESSA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25" b="1">
                <a:solidFill>
                  <a:srgbClr val="400036"/>
                </a:solidFill>
                <a:latin typeface="Tahoma"/>
                <a:cs typeface="Tahoma"/>
              </a:rPr>
              <a:t>VISÃO</a:t>
            </a:r>
            <a:r>
              <a:rPr dirty="0" sz="2000" spc="-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110" b="1">
                <a:solidFill>
                  <a:srgbClr val="400036"/>
                </a:solidFill>
                <a:latin typeface="Tahoma"/>
                <a:cs typeface="Tahoma"/>
              </a:rPr>
              <a:t>EM</a:t>
            </a:r>
            <a:r>
              <a:rPr dirty="0" sz="2000" spc="-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000" spc="45" b="1">
                <a:solidFill>
                  <a:srgbClr val="400036"/>
                </a:solidFill>
                <a:latin typeface="Tahoma"/>
                <a:cs typeface="Tahoma"/>
              </a:rPr>
              <a:t>REALIDADE.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9692640"/>
            <a:chOff x="0" y="0"/>
            <a:chExt cx="18288000" cy="9692640"/>
          </a:xfrm>
        </p:grpSpPr>
        <p:sp>
          <p:nvSpPr>
            <p:cNvPr id="3" name="object 3"/>
            <p:cNvSpPr/>
            <p:nvPr/>
          </p:nvSpPr>
          <p:spPr>
            <a:xfrm>
              <a:off x="0" y="1004124"/>
              <a:ext cx="8199755" cy="8688070"/>
            </a:xfrm>
            <a:custGeom>
              <a:avLst/>
              <a:gdLst/>
              <a:ahLst/>
              <a:cxnLst/>
              <a:rect l="l" t="t" r="r" b="b"/>
              <a:pathLst>
                <a:path w="8199755" h="8688070">
                  <a:moveTo>
                    <a:pt x="3158642" y="6507912"/>
                  </a:moveTo>
                  <a:lnTo>
                    <a:pt x="3157410" y="6459639"/>
                  </a:lnTo>
                  <a:lnTo>
                    <a:pt x="3154870" y="6411290"/>
                  </a:lnTo>
                  <a:lnTo>
                    <a:pt x="3151009" y="6362916"/>
                  </a:lnTo>
                  <a:lnTo>
                    <a:pt x="3145815" y="6314516"/>
                  </a:lnTo>
                  <a:lnTo>
                    <a:pt x="3139300" y="6266129"/>
                  </a:lnTo>
                  <a:lnTo>
                    <a:pt x="3131426" y="6217780"/>
                  </a:lnTo>
                  <a:lnTo>
                    <a:pt x="777252" y="847229"/>
                  </a:lnTo>
                  <a:lnTo>
                    <a:pt x="757339" y="803376"/>
                  </a:lnTo>
                  <a:lnTo>
                    <a:pt x="736371" y="760310"/>
                  </a:lnTo>
                  <a:lnTo>
                    <a:pt x="714400" y="718070"/>
                  </a:lnTo>
                  <a:lnTo>
                    <a:pt x="691438" y="676630"/>
                  </a:lnTo>
                  <a:lnTo>
                    <a:pt x="667512" y="636016"/>
                  </a:lnTo>
                  <a:lnTo>
                    <a:pt x="642620" y="596239"/>
                  </a:lnTo>
                  <a:lnTo>
                    <a:pt x="616800" y="557301"/>
                  </a:lnTo>
                  <a:lnTo>
                    <a:pt x="590080" y="519201"/>
                  </a:lnTo>
                  <a:lnTo>
                    <a:pt x="562470" y="481977"/>
                  </a:lnTo>
                  <a:lnTo>
                    <a:pt x="533996" y="445604"/>
                  </a:lnTo>
                  <a:lnTo>
                    <a:pt x="504685" y="410108"/>
                  </a:lnTo>
                  <a:lnTo>
                    <a:pt x="474548" y="375500"/>
                  </a:lnTo>
                  <a:lnTo>
                    <a:pt x="443611" y="341769"/>
                  </a:lnTo>
                  <a:lnTo>
                    <a:pt x="411886" y="308952"/>
                  </a:lnTo>
                  <a:lnTo>
                    <a:pt x="379412" y="277025"/>
                  </a:lnTo>
                  <a:lnTo>
                    <a:pt x="346189" y="246024"/>
                  </a:lnTo>
                  <a:lnTo>
                    <a:pt x="312254" y="215950"/>
                  </a:lnTo>
                  <a:lnTo>
                    <a:pt x="277634" y="186791"/>
                  </a:lnTo>
                  <a:lnTo>
                    <a:pt x="242328" y="158584"/>
                  </a:lnTo>
                  <a:lnTo>
                    <a:pt x="206375" y="131330"/>
                  </a:lnTo>
                  <a:lnTo>
                    <a:pt x="169799" y="105029"/>
                  </a:lnTo>
                  <a:lnTo>
                    <a:pt x="132600" y="79679"/>
                  </a:lnTo>
                  <a:lnTo>
                    <a:pt x="94818" y="55321"/>
                  </a:lnTo>
                  <a:lnTo>
                    <a:pt x="56476" y="31940"/>
                  </a:lnTo>
                  <a:lnTo>
                    <a:pt x="17576" y="9537"/>
                  </a:lnTo>
                  <a:lnTo>
                    <a:pt x="0" y="0"/>
                  </a:lnTo>
                  <a:lnTo>
                    <a:pt x="0" y="3507003"/>
                  </a:lnTo>
                  <a:lnTo>
                    <a:pt x="1330680" y="6542684"/>
                  </a:lnTo>
                  <a:lnTo>
                    <a:pt x="1352308" y="6591084"/>
                  </a:lnTo>
                  <a:lnTo>
                    <a:pt x="1374546" y="6638950"/>
                  </a:lnTo>
                  <a:lnTo>
                    <a:pt x="1397393" y="6686334"/>
                  </a:lnTo>
                  <a:lnTo>
                    <a:pt x="1420863" y="6733235"/>
                  </a:lnTo>
                  <a:lnTo>
                    <a:pt x="1444929" y="6779654"/>
                  </a:lnTo>
                  <a:lnTo>
                    <a:pt x="1469593" y="6825577"/>
                  </a:lnTo>
                  <a:lnTo>
                    <a:pt x="1494853" y="6871017"/>
                  </a:lnTo>
                  <a:lnTo>
                    <a:pt x="1520685" y="6915975"/>
                  </a:lnTo>
                  <a:lnTo>
                    <a:pt x="1547101" y="6960425"/>
                  </a:lnTo>
                  <a:lnTo>
                    <a:pt x="1573657" y="7003669"/>
                  </a:lnTo>
                  <a:lnTo>
                    <a:pt x="1601647" y="7047827"/>
                  </a:lnTo>
                  <a:lnTo>
                    <a:pt x="1629740" y="7090778"/>
                  </a:lnTo>
                  <a:lnTo>
                    <a:pt x="1658404" y="7133234"/>
                  </a:lnTo>
                  <a:lnTo>
                    <a:pt x="1687601" y="7175170"/>
                  </a:lnTo>
                  <a:lnTo>
                    <a:pt x="1717332" y="7216597"/>
                  </a:lnTo>
                  <a:lnTo>
                    <a:pt x="1747583" y="7257504"/>
                  </a:lnTo>
                  <a:lnTo>
                    <a:pt x="1778368" y="7297902"/>
                  </a:lnTo>
                  <a:lnTo>
                    <a:pt x="1809661" y="7337780"/>
                  </a:lnTo>
                  <a:lnTo>
                    <a:pt x="1841461" y="7377138"/>
                  </a:lnTo>
                  <a:lnTo>
                    <a:pt x="1873758" y="7415974"/>
                  </a:lnTo>
                  <a:lnTo>
                    <a:pt x="1906549" y="7454278"/>
                  </a:lnTo>
                  <a:lnTo>
                    <a:pt x="1939836" y="7492060"/>
                  </a:lnTo>
                  <a:lnTo>
                    <a:pt x="1973592" y="7529296"/>
                  </a:lnTo>
                  <a:lnTo>
                    <a:pt x="2007819" y="7566012"/>
                  </a:lnTo>
                  <a:lnTo>
                    <a:pt x="2042452" y="7602118"/>
                  </a:lnTo>
                  <a:lnTo>
                    <a:pt x="2077681" y="7637818"/>
                  </a:lnTo>
                  <a:lnTo>
                    <a:pt x="2113280" y="7672895"/>
                  </a:lnTo>
                  <a:lnTo>
                    <a:pt x="2149335" y="7707439"/>
                  </a:lnTo>
                  <a:lnTo>
                    <a:pt x="2185822" y="7741437"/>
                  </a:lnTo>
                  <a:lnTo>
                    <a:pt x="2222741" y="7774889"/>
                  </a:lnTo>
                  <a:lnTo>
                    <a:pt x="2260092" y="7807782"/>
                  </a:lnTo>
                  <a:lnTo>
                    <a:pt x="2297849" y="7840116"/>
                  </a:lnTo>
                  <a:lnTo>
                    <a:pt x="2336012" y="7871892"/>
                  </a:lnTo>
                  <a:lnTo>
                    <a:pt x="2374582" y="7903108"/>
                  </a:lnTo>
                  <a:lnTo>
                    <a:pt x="2413558" y="7933753"/>
                  </a:lnTo>
                  <a:lnTo>
                    <a:pt x="2452916" y="7963840"/>
                  </a:lnTo>
                  <a:lnTo>
                    <a:pt x="2491359" y="7933487"/>
                  </a:lnTo>
                  <a:lnTo>
                    <a:pt x="2528836" y="7902194"/>
                  </a:lnTo>
                  <a:lnTo>
                    <a:pt x="2565336" y="7869987"/>
                  </a:lnTo>
                  <a:lnTo>
                    <a:pt x="2600845" y="7836903"/>
                  </a:lnTo>
                  <a:lnTo>
                    <a:pt x="2635364" y="7802956"/>
                  </a:lnTo>
                  <a:lnTo>
                    <a:pt x="2668867" y="7768171"/>
                  </a:lnTo>
                  <a:lnTo>
                    <a:pt x="2701353" y="7732585"/>
                  </a:lnTo>
                  <a:lnTo>
                    <a:pt x="2732824" y="7696200"/>
                  </a:lnTo>
                  <a:lnTo>
                    <a:pt x="2763240" y="7659065"/>
                  </a:lnTo>
                  <a:lnTo>
                    <a:pt x="2792628" y="7621194"/>
                  </a:lnTo>
                  <a:lnTo>
                    <a:pt x="2820949" y="7582598"/>
                  </a:lnTo>
                  <a:lnTo>
                    <a:pt x="2848203" y="7543330"/>
                  </a:lnTo>
                  <a:lnTo>
                    <a:pt x="2874391" y="7503401"/>
                  </a:lnTo>
                  <a:lnTo>
                    <a:pt x="2899486" y="7462825"/>
                  </a:lnTo>
                  <a:lnTo>
                    <a:pt x="2923489" y="7421639"/>
                  </a:lnTo>
                  <a:lnTo>
                    <a:pt x="2946387" y="7379881"/>
                  </a:lnTo>
                  <a:lnTo>
                    <a:pt x="2968167" y="7337552"/>
                  </a:lnTo>
                  <a:lnTo>
                    <a:pt x="2988818" y="7294677"/>
                  </a:lnTo>
                  <a:lnTo>
                    <a:pt x="3008350" y="7251306"/>
                  </a:lnTo>
                  <a:lnTo>
                    <a:pt x="3026727" y="7207440"/>
                  </a:lnTo>
                  <a:lnTo>
                    <a:pt x="3043910" y="7163219"/>
                  </a:lnTo>
                  <a:lnTo>
                    <a:pt x="3060027" y="7118350"/>
                  </a:lnTo>
                  <a:lnTo>
                    <a:pt x="3074911" y="7073163"/>
                  </a:lnTo>
                  <a:lnTo>
                    <a:pt x="3088627" y="7027596"/>
                  </a:lnTo>
                  <a:lnTo>
                    <a:pt x="3101136" y="6981672"/>
                  </a:lnTo>
                  <a:lnTo>
                    <a:pt x="3112465" y="6935406"/>
                  </a:lnTo>
                  <a:lnTo>
                    <a:pt x="3122561" y="6888823"/>
                  </a:lnTo>
                  <a:lnTo>
                    <a:pt x="3131451" y="6841960"/>
                  </a:lnTo>
                  <a:lnTo>
                    <a:pt x="3139109" y="6794830"/>
                  </a:lnTo>
                  <a:lnTo>
                    <a:pt x="3145523" y="6747459"/>
                  </a:lnTo>
                  <a:lnTo>
                    <a:pt x="3150679" y="6699885"/>
                  </a:lnTo>
                  <a:lnTo>
                    <a:pt x="3154578" y="6652107"/>
                  </a:lnTo>
                  <a:lnTo>
                    <a:pt x="3157220" y="6604178"/>
                  </a:lnTo>
                  <a:lnTo>
                    <a:pt x="3158579" y="6556095"/>
                  </a:lnTo>
                  <a:lnTo>
                    <a:pt x="3158642" y="6507912"/>
                  </a:lnTo>
                  <a:close/>
                </a:path>
                <a:path w="8199755" h="8688070">
                  <a:moveTo>
                    <a:pt x="8199412" y="5111623"/>
                  </a:moveTo>
                  <a:lnTo>
                    <a:pt x="8199260" y="5066233"/>
                  </a:lnTo>
                  <a:lnTo>
                    <a:pt x="8198536" y="5020818"/>
                  </a:lnTo>
                  <a:lnTo>
                    <a:pt x="8197228" y="4975364"/>
                  </a:lnTo>
                  <a:lnTo>
                    <a:pt x="8195335" y="4929873"/>
                  </a:lnTo>
                  <a:lnTo>
                    <a:pt x="8192859" y="4884356"/>
                  </a:lnTo>
                  <a:lnTo>
                    <a:pt x="8189785" y="4838814"/>
                  </a:lnTo>
                  <a:lnTo>
                    <a:pt x="8186140" y="4793259"/>
                  </a:lnTo>
                  <a:lnTo>
                    <a:pt x="8181886" y="4747692"/>
                  </a:lnTo>
                  <a:lnTo>
                    <a:pt x="8177047" y="4702124"/>
                  </a:lnTo>
                  <a:lnTo>
                    <a:pt x="8171612" y="4656544"/>
                  </a:lnTo>
                  <a:lnTo>
                    <a:pt x="8165579" y="4610976"/>
                  </a:lnTo>
                  <a:lnTo>
                    <a:pt x="8158950" y="4565421"/>
                  </a:lnTo>
                  <a:lnTo>
                    <a:pt x="8151711" y="4519879"/>
                  </a:lnTo>
                  <a:lnTo>
                    <a:pt x="8143875" y="4474349"/>
                  </a:lnTo>
                  <a:lnTo>
                    <a:pt x="8135429" y="4428858"/>
                  </a:lnTo>
                  <a:lnTo>
                    <a:pt x="8126374" y="4383392"/>
                  </a:lnTo>
                  <a:lnTo>
                    <a:pt x="8116710" y="4337964"/>
                  </a:lnTo>
                  <a:lnTo>
                    <a:pt x="8106435" y="4292574"/>
                  </a:lnTo>
                  <a:lnTo>
                    <a:pt x="8095551" y="4247223"/>
                  </a:lnTo>
                  <a:lnTo>
                    <a:pt x="8084045" y="4201934"/>
                  </a:lnTo>
                  <a:lnTo>
                    <a:pt x="8071917" y="4156697"/>
                  </a:lnTo>
                  <a:lnTo>
                    <a:pt x="8059179" y="4111523"/>
                  </a:lnTo>
                  <a:lnTo>
                    <a:pt x="8045805" y="4066413"/>
                  </a:lnTo>
                  <a:lnTo>
                    <a:pt x="8031823" y="4021378"/>
                  </a:lnTo>
                  <a:lnTo>
                    <a:pt x="8017205" y="3976433"/>
                  </a:lnTo>
                  <a:lnTo>
                    <a:pt x="8001952" y="3931551"/>
                  </a:lnTo>
                  <a:lnTo>
                    <a:pt x="7986077" y="3886771"/>
                  </a:lnTo>
                  <a:lnTo>
                    <a:pt x="7969580" y="3842080"/>
                  </a:lnTo>
                  <a:lnTo>
                    <a:pt x="7952435" y="3797490"/>
                  </a:lnTo>
                  <a:lnTo>
                    <a:pt x="7934655" y="3752989"/>
                  </a:lnTo>
                  <a:lnTo>
                    <a:pt x="7916240" y="3708616"/>
                  </a:lnTo>
                  <a:lnTo>
                    <a:pt x="7897177" y="3664343"/>
                  </a:lnTo>
                  <a:lnTo>
                    <a:pt x="7877543" y="3620338"/>
                  </a:lnTo>
                  <a:lnTo>
                    <a:pt x="7857388" y="3576713"/>
                  </a:lnTo>
                  <a:lnTo>
                    <a:pt x="7836713" y="3533495"/>
                  </a:lnTo>
                  <a:lnTo>
                    <a:pt x="7815542" y="3490671"/>
                  </a:lnTo>
                  <a:lnTo>
                    <a:pt x="7793863" y="3448253"/>
                  </a:lnTo>
                  <a:lnTo>
                    <a:pt x="7771676" y="3406229"/>
                  </a:lnTo>
                  <a:lnTo>
                    <a:pt x="7749019" y="3364611"/>
                  </a:lnTo>
                  <a:lnTo>
                    <a:pt x="7725854" y="3323399"/>
                  </a:lnTo>
                  <a:lnTo>
                    <a:pt x="7702220" y="3282594"/>
                  </a:lnTo>
                  <a:lnTo>
                    <a:pt x="7678102" y="3242195"/>
                  </a:lnTo>
                  <a:lnTo>
                    <a:pt x="7653528" y="3202216"/>
                  </a:lnTo>
                  <a:lnTo>
                    <a:pt x="7628471" y="3162643"/>
                  </a:lnTo>
                  <a:lnTo>
                    <a:pt x="7602956" y="3123488"/>
                  </a:lnTo>
                  <a:lnTo>
                    <a:pt x="7576998" y="3084753"/>
                  </a:lnTo>
                  <a:lnTo>
                    <a:pt x="7550582" y="3046438"/>
                  </a:lnTo>
                  <a:lnTo>
                    <a:pt x="7523721" y="3008553"/>
                  </a:lnTo>
                  <a:lnTo>
                    <a:pt x="7496416" y="2971088"/>
                  </a:lnTo>
                  <a:lnTo>
                    <a:pt x="7468679" y="2934043"/>
                  </a:lnTo>
                  <a:lnTo>
                    <a:pt x="7440511" y="2897428"/>
                  </a:lnTo>
                  <a:lnTo>
                    <a:pt x="7411923" y="2861246"/>
                  </a:lnTo>
                  <a:lnTo>
                    <a:pt x="7382916" y="2825496"/>
                  </a:lnTo>
                  <a:lnTo>
                    <a:pt x="7353490" y="2790177"/>
                  </a:lnTo>
                  <a:lnTo>
                    <a:pt x="7323658" y="2755303"/>
                  </a:lnTo>
                  <a:lnTo>
                    <a:pt x="7293432" y="2720860"/>
                  </a:lnTo>
                  <a:lnTo>
                    <a:pt x="7262800" y="2686862"/>
                  </a:lnTo>
                  <a:lnTo>
                    <a:pt x="7231774" y="2653296"/>
                  </a:lnTo>
                  <a:lnTo>
                    <a:pt x="7200366" y="2620187"/>
                  </a:lnTo>
                  <a:lnTo>
                    <a:pt x="7168566" y="2587523"/>
                  </a:lnTo>
                  <a:lnTo>
                    <a:pt x="7136397" y="2555303"/>
                  </a:lnTo>
                  <a:lnTo>
                    <a:pt x="7103859" y="2523528"/>
                  </a:lnTo>
                  <a:lnTo>
                    <a:pt x="7070953" y="2492222"/>
                  </a:lnTo>
                  <a:lnTo>
                    <a:pt x="7037679" y="2461361"/>
                  </a:lnTo>
                  <a:lnTo>
                    <a:pt x="7004050" y="2430957"/>
                  </a:lnTo>
                  <a:lnTo>
                    <a:pt x="6970077" y="2401011"/>
                  </a:lnTo>
                  <a:lnTo>
                    <a:pt x="6935749" y="2371534"/>
                  </a:lnTo>
                  <a:lnTo>
                    <a:pt x="6901091" y="2342515"/>
                  </a:lnTo>
                  <a:lnTo>
                    <a:pt x="6866090" y="2313952"/>
                  </a:lnTo>
                  <a:lnTo>
                    <a:pt x="6830758" y="2285873"/>
                  </a:lnTo>
                  <a:lnTo>
                    <a:pt x="6795109" y="2258250"/>
                  </a:lnTo>
                  <a:lnTo>
                    <a:pt x="6759130" y="2231098"/>
                  </a:lnTo>
                  <a:lnTo>
                    <a:pt x="6722846" y="2204428"/>
                  </a:lnTo>
                  <a:lnTo>
                    <a:pt x="6686245" y="2178227"/>
                  </a:lnTo>
                  <a:lnTo>
                    <a:pt x="6649352" y="2152510"/>
                  </a:lnTo>
                  <a:lnTo>
                    <a:pt x="6612153" y="2127262"/>
                  </a:lnTo>
                  <a:lnTo>
                    <a:pt x="6574663" y="2102497"/>
                  </a:lnTo>
                  <a:lnTo>
                    <a:pt x="6536880" y="2078228"/>
                  </a:lnTo>
                  <a:lnTo>
                    <a:pt x="6498818" y="2054428"/>
                  </a:lnTo>
                  <a:lnTo>
                    <a:pt x="6460477" y="2031123"/>
                  </a:lnTo>
                  <a:lnTo>
                    <a:pt x="6421856" y="2008314"/>
                  </a:lnTo>
                  <a:lnTo>
                    <a:pt x="6382982" y="1985987"/>
                  </a:lnTo>
                  <a:lnTo>
                    <a:pt x="6343840" y="1964156"/>
                  </a:lnTo>
                  <a:lnTo>
                    <a:pt x="6304432" y="1942820"/>
                  </a:lnTo>
                  <a:lnTo>
                    <a:pt x="6264783" y="1921992"/>
                  </a:lnTo>
                  <a:lnTo>
                    <a:pt x="6224879" y="1901647"/>
                  </a:lnTo>
                  <a:lnTo>
                    <a:pt x="6184747" y="1881809"/>
                  </a:lnTo>
                  <a:lnTo>
                    <a:pt x="6144374" y="1862480"/>
                  </a:lnTo>
                  <a:lnTo>
                    <a:pt x="6103759" y="1843659"/>
                  </a:lnTo>
                  <a:lnTo>
                    <a:pt x="6062929" y="1825332"/>
                  </a:lnTo>
                  <a:lnTo>
                    <a:pt x="6021883" y="1807527"/>
                  </a:lnTo>
                  <a:lnTo>
                    <a:pt x="5980608" y="1790230"/>
                  </a:lnTo>
                  <a:lnTo>
                    <a:pt x="5939129" y="1773453"/>
                  </a:lnTo>
                  <a:lnTo>
                    <a:pt x="5897448" y="1757184"/>
                  </a:lnTo>
                  <a:lnTo>
                    <a:pt x="5855576" y="1741436"/>
                  </a:lnTo>
                  <a:lnTo>
                    <a:pt x="5813501" y="1726209"/>
                  </a:lnTo>
                  <a:lnTo>
                    <a:pt x="5771235" y="1711502"/>
                  </a:lnTo>
                  <a:lnTo>
                    <a:pt x="5728779" y="1697316"/>
                  </a:lnTo>
                  <a:lnTo>
                    <a:pt x="5686158" y="1683664"/>
                  </a:lnTo>
                  <a:lnTo>
                    <a:pt x="5643359" y="1670532"/>
                  </a:lnTo>
                  <a:lnTo>
                    <a:pt x="5600395" y="1657934"/>
                  </a:lnTo>
                  <a:lnTo>
                    <a:pt x="5557253" y="1645869"/>
                  </a:lnTo>
                  <a:lnTo>
                    <a:pt x="5513971" y="1634350"/>
                  </a:lnTo>
                  <a:lnTo>
                    <a:pt x="5470525" y="1623352"/>
                  </a:lnTo>
                  <a:lnTo>
                    <a:pt x="5426938" y="1612900"/>
                  </a:lnTo>
                  <a:lnTo>
                    <a:pt x="5383212" y="1602981"/>
                  </a:lnTo>
                  <a:lnTo>
                    <a:pt x="5339346" y="1593608"/>
                  </a:lnTo>
                  <a:lnTo>
                    <a:pt x="5295354" y="1584782"/>
                  </a:lnTo>
                  <a:lnTo>
                    <a:pt x="5251221" y="1576501"/>
                  </a:lnTo>
                  <a:lnTo>
                    <a:pt x="5206974" y="1568767"/>
                  </a:lnTo>
                  <a:lnTo>
                    <a:pt x="5162613" y="1561579"/>
                  </a:lnTo>
                  <a:lnTo>
                    <a:pt x="5118151" y="1554949"/>
                  </a:lnTo>
                  <a:lnTo>
                    <a:pt x="5073574" y="1548879"/>
                  </a:lnTo>
                  <a:lnTo>
                    <a:pt x="5028895" y="1543354"/>
                  </a:lnTo>
                  <a:lnTo>
                    <a:pt x="4984115" y="1538401"/>
                  </a:lnTo>
                  <a:lnTo>
                    <a:pt x="4939258" y="1533994"/>
                  </a:lnTo>
                  <a:lnTo>
                    <a:pt x="4894313" y="1530159"/>
                  </a:lnTo>
                  <a:lnTo>
                    <a:pt x="4849292" y="1526895"/>
                  </a:lnTo>
                  <a:lnTo>
                    <a:pt x="4804181" y="1524190"/>
                  </a:lnTo>
                  <a:lnTo>
                    <a:pt x="4759020" y="1522056"/>
                  </a:lnTo>
                  <a:lnTo>
                    <a:pt x="4713783" y="1520494"/>
                  </a:lnTo>
                  <a:lnTo>
                    <a:pt x="4668494" y="1519504"/>
                  </a:lnTo>
                  <a:lnTo>
                    <a:pt x="4623155" y="1519085"/>
                  </a:lnTo>
                  <a:lnTo>
                    <a:pt x="4577766" y="1519250"/>
                  </a:lnTo>
                  <a:lnTo>
                    <a:pt x="4532325" y="1519986"/>
                  </a:lnTo>
                  <a:lnTo>
                    <a:pt x="4486859" y="1521307"/>
                  </a:lnTo>
                  <a:lnTo>
                    <a:pt x="4441355" y="1523212"/>
                  </a:lnTo>
                  <a:lnTo>
                    <a:pt x="4395825" y="1525714"/>
                  </a:lnTo>
                  <a:lnTo>
                    <a:pt x="4350270" y="1528787"/>
                  </a:lnTo>
                  <a:lnTo>
                    <a:pt x="4304703" y="1532458"/>
                  </a:lnTo>
                  <a:lnTo>
                    <a:pt x="4259123" y="1536712"/>
                  </a:lnTo>
                  <a:lnTo>
                    <a:pt x="4213530" y="1541564"/>
                  </a:lnTo>
                  <a:lnTo>
                    <a:pt x="4167949" y="1547012"/>
                  </a:lnTo>
                  <a:lnTo>
                    <a:pt x="4122356" y="1553057"/>
                  </a:lnTo>
                  <a:lnTo>
                    <a:pt x="4076789" y="1559699"/>
                  </a:lnTo>
                  <a:lnTo>
                    <a:pt x="4031234" y="1566951"/>
                  </a:lnTo>
                  <a:lnTo>
                    <a:pt x="3985691" y="1574800"/>
                  </a:lnTo>
                  <a:lnTo>
                    <a:pt x="3940175" y="1583258"/>
                  </a:lnTo>
                  <a:lnTo>
                    <a:pt x="3894696" y="1592326"/>
                  </a:lnTo>
                  <a:lnTo>
                    <a:pt x="3849243" y="1602003"/>
                  </a:lnTo>
                  <a:lnTo>
                    <a:pt x="3803840" y="1612277"/>
                  </a:lnTo>
                  <a:lnTo>
                    <a:pt x="3758476" y="1623187"/>
                  </a:lnTo>
                  <a:lnTo>
                    <a:pt x="3713175" y="1634693"/>
                  </a:lnTo>
                  <a:lnTo>
                    <a:pt x="3667925" y="1646834"/>
                  </a:lnTo>
                  <a:lnTo>
                    <a:pt x="3622725" y="1659585"/>
                  </a:lnTo>
                  <a:lnTo>
                    <a:pt x="3577602" y="1672958"/>
                  </a:lnTo>
                  <a:lnTo>
                    <a:pt x="3532555" y="1686966"/>
                  </a:lnTo>
                  <a:lnTo>
                    <a:pt x="3487585" y="1701584"/>
                  </a:lnTo>
                  <a:lnTo>
                    <a:pt x="3442690" y="1716836"/>
                  </a:lnTo>
                  <a:lnTo>
                    <a:pt x="3397885" y="1732724"/>
                  </a:lnTo>
                  <a:lnTo>
                    <a:pt x="3353181" y="1749234"/>
                  </a:lnTo>
                  <a:lnTo>
                    <a:pt x="3308566" y="1766392"/>
                  </a:lnTo>
                  <a:lnTo>
                    <a:pt x="3264065" y="1784172"/>
                  </a:lnTo>
                  <a:lnTo>
                    <a:pt x="3219666" y="1802599"/>
                  </a:lnTo>
                  <a:lnTo>
                    <a:pt x="3175368" y="1821662"/>
                  </a:lnTo>
                  <a:lnTo>
                    <a:pt x="3152152" y="1832127"/>
                  </a:lnTo>
                  <a:lnTo>
                    <a:pt x="3866400" y="3461524"/>
                  </a:lnTo>
                  <a:lnTo>
                    <a:pt x="3889565" y="3450945"/>
                  </a:lnTo>
                  <a:lnTo>
                    <a:pt x="3933787" y="3432251"/>
                  </a:lnTo>
                  <a:lnTo>
                    <a:pt x="3978237" y="3414814"/>
                  </a:lnTo>
                  <a:lnTo>
                    <a:pt x="4022890" y="3398634"/>
                  </a:lnTo>
                  <a:lnTo>
                    <a:pt x="4067721" y="3383711"/>
                  </a:lnTo>
                  <a:lnTo>
                    <a:pt x="4112704" y="3370021"/>
                  </a:lnTo>
                  <a:lnTo>
                    <a:pt x="4157827" y="3357562"/>
                  </a:lnTo>
                  <a:lnTo>
                    <a:pt x="4203077" y="3346335"/>
                  </a:lnTo>
                  <a:lnTo>
                    <a:pt x="4248416" y="3336328"/>
                  </a:lnTo>
                  <a:lnTo>
                    <a:pt x="4293832" y="3327527"/>
                  </a:lnTo>
                  <a:lnTo>
                    <a:pt x="4339310" y="3319919"/>
                  </a:lnTo>
                  <a:lnTo>
                    <a:pt x="4384814" y="3313506"/>
                  </a:lnTo>
                  <a:lnTo>
                    <a:pt x="4430344" y="3308286"/>
                  </a:lnTo>
                  <a:lnTo>
                    <a:pt x="4475861" y="3304235"/>
                  </a:lnTo>
                  <a:lnTo>
                    <a:pt x="4521352" y="3301352"/>
                  </a:lnTo>
                  <a:lnTo>
                    <a:pt x="4566793" y="3299637"/>
                  </a:lnTo>
                  <a:lnTo>
                    <a:pt x="4612157" y="3299066"/>
                  </a:lnTo>
                  <a:lnTo>
                    <a:pt x="4657445" y="3299650"/>
                  </a:lnTo>
                  <a:lnTo>
                    <a:pt x="4702619" y="3301352"/>
                  </a:lnTo>
                  <a:lnTo>
                    <a:pt x="4747666" y="3304197"/>
                  </a:lnTo>
                  <a:lnTo>
                    <a:pt x="4792548" y="3308159"/>
                  </a:lnTo>
                  <a:lnTo>
                    <a:pt x="4837277" y="3313226"/>
                  </a:lnTo>
                  <a:lnTo>
                    <a:pt x="4881804" y="3319411"/>
                  </a:lnTo>
                  <a:lnTo>
                    <a:pt x="4926114" y="3326676"/>
                  </a:lnTo>
                  <a:lnTo>
                    <a:pt x="4970196" y="3335045"/>
                  </a:lnTo>
                  <a:lnTo>
                    <a:pt x="5014011" y="3344481"/>
                  </a:lnTo>
                  <a:lnTo>
                    <a:pt x="5057572" y="3354997"/>
                  </a:lnTo>
                  <a:lnTo>
                    <a:pt x="5100815" y="3366566"/>
                  </a:lnTo>
                  <a:lnTo>
                    <a:pt x="5143754" y="3379203"/>
                  </a:lnTo>
                  <a:lnTo>
                    <a:pt x="5186350" y="3392868"/>
                  </a:lnTo>
                  <a:lnTo>
                    <a:pt x="5228590" y="3407587"/>
                  </a:lnTo>
                  <a:lnTo>
                    <a:pt x="5270449" y="3423335"/>
                  </a:lnTo>
                  <a:lnTo>
                    <a:pt x="5311914" y="3440112"/>
                  </a:lnTo>
                  <a:lnTo>
                    <a:pt x="5352948" y="3457892"/>
                  </a:lnTo>
                  <a:lnTo>
                    <a:pt x="5393550" y="3476688"/>
                  </a:lnTo>
                  <a:lnTo>
                    <a:pt x="5433695" y="3496475"/>
                  </a:lnTo>
                  <a:lnTo>
                    <a:pt x="5473344" y="3517252"/>
                  </a:lnTo>
                  <a:lnTo>
                    <a:pt x="5512498" y="3539020"/>
                  </a:lnTo>
                  <a:lnTo>
                    <a:pt x="5551132" y="3561765"/>
                  </a:lnTo>
                  <a:lnTo>
                    <a:pt x="5589206" y="3585464"/>
                  </a:lnTo>
                  <a:lnTo>
                    <a:pt x="5626722" y="3610127"/>
                  </a:lnTo>
                  <a:lnTo>
                    <a:pt x="5663666" y="3635743"/>
                  </a:lnTo>
                  <a:lnTo>
                    <a:pt x="5699988" y="3662299"/>
                  </a:lnTo>
                  <a:lnTo>
                    <a:pt x="5735688" y="3689794"/>
                  </a:lnTo>
                  <a:lnTo>
                    <a:pt x="5770727" y="3718204"/>
                  </a:lnTo>
                  <a:lnTo>
                    <a:pt x="5805119" y="3747541"/>
                  </a:lnTo>
                  <a:lnTo>
                    <a:pt x="5838812" y="3777780"/>
                  </a:lnTo>
                  <a:lnTo>
                    <a:pt x="5871781" y="3808933"/>
                  </a:lnTo>
                  <a:lnTo>
                    <a:pt x="5904039" y="3840975"/>
                  </a:lnTo>
                  <a:lnTo>
                    <a:pt x="5935535" y="3873893"/>
                  </a:lnTo>
                  <a:lnTo>
                    <a:pt x="5966269" y="3907701"/>
                  </a:lnTo>
                  <a:lnTo>
                    <a:pt x="5996203" y="3942372"/>
                  </a:lnTo>
                  <a:lnTo>
                    <a:pt x="6025312" y="3977906"/>
                  </a:lnTo>
                  <a:lnTo>
                    <a:pt x="6053607" y="4014292"/>
                  </a:lnTo>
                  <a:lnTo>
                    <a:pt x="6081026" y="4051528"/>
                  </a:lnTo>
                  <a:lnTo>
                    <a:pt x="6107582" y="4089590"/>
                  </a:lnTo>
                  <a:lnTo>
                    <a:pt x="6133249" y="4128490"/>
                  </a:lnTo>
                  <a:lnTo>
                    <a:pt x="6157988" y="4168216"/>
                  </a:lnTo>
                  <a:lnTo>
                    <a:pt x="6181788" y="4208742"/>
                  </a:lnTo>
                  <a:lnTo>
                    <a:pt x="6204636" y="4250080"/>
                  </a:lnTo>
                  <a:lnTo>
                    <a:pt x="6226505" y="4292219"/>
                  </a:lnTo>
                  <a:lnTo>
                    <a:pt x="6247358" y="4335145"/>
                  </a:lnTo>
                  <a:lnTo>
                    <a:pt x="6267208" y="4378845"/>
                  </a:lnTo>
                  <a:lnTo>
                    <a:pt x="6285903" y="4423054"/>
                  </a:lnTo>
                  <a:lnTo>
                    <a:pt x="6303327" y="4467491"/>
                  </a:lnTo>
                  <a:lnTo>
                    <a:pt x="6319494" y="4512119"/>
                  </a:lnTo>
                  <a:lnTo>
                    <a:pt x="6334417" y="4556938"/>
                  </a:lnTo>
                  <a:lnTo>
                    <a:pt x="6348095" y="4601908"/>
                  </a:lnTo>
                  <a:lnTo>
                    <a:pt x="6360541" y="4647019"/>
                  </a:lnTo>
                  <a:lnTo>
                    <a:pt x="6371755" y="4692256"/>
                  </a:lnTo>
                  <a:lnTo>
                    <a:pt x="6381763" y="4737582"/>
                  </a:lnTo>
                  <a:lnTo>
                    <a:pt x="6390551" y="4782985"/>
                  </a:lnTo>
                  <a:lnTo>
                    <a:pt x="6398146" y="4828438"/>
                  </a:lnTo>
                  <a:lnTo>
                    <a:pt x="6404546" y="4873930"/>
                  </a:lnTo>
                  <a:lnTo>
                    <a:pt x="6409753" y="4919446"/>
                  </a:lnTo>
                  <a:lnTo>
                    <a:pt x="6413792" y="4964950"/>
                  </a:lnTo>
                  <a:lnTo>
                    <a:pt x="6416662" y="5010429"/>
                  </a:lnTo>
                  <a:lnTo>
                    <a:pt x="6418377" y="5055857"/>
                  </a:lnTo>
                  <a:lnTo>
                    <a:pt x="6418923" y="5101209"/>
                  </a:lnTo>
                  <a:lnTo>
                    <a:pt x="6418339" y="5146484"/>
                  </a:lnTo>
                  <a:lnTo>
                    <a:pt x="6416611" y="5191645"/>
                  </a:lnTo>
                  <a:lnTo>
                    <a:pt x="6413754" y="5236680"/>
                  </a:lnTo>
                  <a:lnTo>
                    <a:pt x="6409779" y="5281561"/>
                  </a:lnTo>
                  <a:lnTo>
                    <a:pt x="6404699" y="5326265"/>
                  </a:lnTo>
                  <a:lnTo>
                    <a:pt x="6398501" y="5370792"/>
                  </a:lnTo>
                  <a:lnTo>
                    <a:pt x="6391224" y="5415089"/>
                  </a:lnTo>
                  <a:lnTo>
                    <a:pt x="6382842" y="5459158"/>
                  </a:lnTo>
                  <a:lnTo>
                    <a:pt x="6373393" y="5502973"/>
                  </a:lnTo>
                  <a:lnTo>
                    <a:pt x="6362865" y="5546509"/>
                  </a:lnTo>
                  <a:lnTo>
                    <a:pt x="6351270" y="5589752"/>
                  </a:lnTo>
                  <a:lnTo>
                    <a:pt x="6338633" y="5632691"/>
                  </a:lnTo>
                  <a:lnTo>
                    <a:pt x="6324943" y="5675274"/>
                  </a:lnTo>
                  <a:lnTo>
                    <a:pt x="6310211" y="5717514"/>
                  </a:lnTo>
                  <a:lnTo>
                    <a:pt x="6294437" y="5759361"/>
                  </a:lnTo>
                  <a:lnTo>
                    <a:pt x="6277661" y="5800814"/>
                  </a:lnTo>
                  <a:lnTo>
                    <a:pt x="6259855" y="5841847"/>
                  </a:lnTo>
                  <a:lnTo>
                    <a:pt x="6241046" y="5882449"/>
                  </a:lnTo>
                  <a:lnTo>
                    <a:pt x="6221234" y="5922581"/>
                  </a:lnTo>
                  <a:lnTo>
                    <a:pt x="6200445" y="5962231"/>
                  </a:lnTo>
                  <a:lnTo>
                    <a:pt x="6178651" y="6001372"/>
                  </a:lnTo>
                  <a:lnTo>
                    <a:pt x="6155906" y="6039993"/>
                  </a:lnTo>
                  <a:lnTo>
                    <a:pt x="6132182" y="6078080"/>
                  </a:lnTo>
                  <a:lnTo>
                    <a:pt x="6107493" y="6115596"/>
                  </a:lnTo>
                  <a:lnTo>
                    <a:pt x="6081865" y="6152527"/>
                  </a:lnTo>
                  <a:lnTo>
                    <a:pt x="6055296" y="6188849"/>
                  </a:lnTo>
                  <a:lnTo>
                    <a:pt x="6027788" y="6224536"/>
                  </a:lnTo>
                  <a:lnTo>
                    <a:pt x="5999353" y="6259588"/>
                  </a:lnTo>
                  <a:lnTo>
                    <a:pt x="5970003" y="6293967"/>
                  </a:lnTo>
                  <a:lnTo>
                    <a:pt x="5939739" y="6327661"/>
                  </a:lnTo>
                  <a:lnTo>
                    <a:pt x="5908573" y="6360642"/>
                  </a:lnTo>
                  <a:lnTo>
                    <a:pt x="5876518" y="6392888"/>
                  </a:lnTo>
                  <a:lnTo>
                    <a:pt x="5843575" y="6424396"/>
                  </a:lnTo>
                  <a:lnTo>
                    <a:pt x="5809754" y="6455118"/>
                  </a:lnTo>
                  <a:lnTo>
                    <a:pt x="5775058" y="6485052"/>
                  </a:lnTo>
                  <a:lnTo>
                    <a:pt x="5739511" y="6514173"/>
                  </a:lnTo>
                  <a:lnTo>
                    <a:pt x="5703100" y="6542468"/>
                  </a:lnTo>
                  <a:lnTo>
                    <a:pt x="5665851" y="6569900"/>
                  </a:lnTo>
                  <a:lnTo>
                    <a:pt x="5627763" y="6596456"/>
                  </a:lnTo>
                  <a:lnTo>
                    <a:pt x="5588838" y="6622123"/>
                  </a:lnTo>
                  <a:lnTo>
                    <a:pt x="5549100" y="6646862"/>
                  </a:lnTo>
                  <a:lnTo>
                    <a:pt x="5508549" y="6670675"/>
                  </a:lnTo>
                  <a:lnTo>
                    <a:pt x="5467197" y="6693522"/>
                  </a:lnTo>
                  <a:lnTo>
                    <a:pt x="5425046" y="6715404"/>
                  </a:lnTo>
                  <a:lnTo>
                    <a:pt x="5382095" y="6736270"/>
                  </a:lnTo>
                  <a:lnTo>
                    <a:pt x="5338381" y="6756120"/>
                  </a:lnTo>
                  <a:lnTo>
                    <a:pt x="5292814" y="6775361"/>
                  </a:lnTo>
                  <a:lnTo>
                    <a:pt x="5247017" y="6793243"/>
                  </a:lnTo>
                  <a:lnTo>
                    <a:pt x="5201018" y="6809791"/>
                  </a:lnTo>
                  <a:lnTo>
                    <a:pt x="5154828" y="6825018"/>
                  </a:lnTo>
                  <a:lnTo>
                    <a:pt x="5108460" y="6838912"/>
                  </a:lnTo>
                  <a:lnTo>
                    <a:pt x="5061966" y="6851510"/>
                  </a:lnTo>
                  <a:lnTo>
                    <a:pt x="5015344" y="6862813"/>
                  </a:lnTo>
                  <a:lnTo>
                    <a:pt x="4968633" y="6872846"/>
                  </a:lnTo>
                  <a:lnTo>
                    <a:pt x="4921834" y="6881596"/>
                  </a:lnTo>
                  <a:lnTo>
                    <a:pt x="4916576" y="6931215"/>
                  </a:lnTo>
                  <a:lnTo>
                    <a:pt x="4910620" y="6980733"/>
                  </a:lnTo>
                  <a:lnTo>
                    <a:pt x="4903978" y="7030123"/>
                  </a:lnTo>
                  <a:lnTo>
                    <a:pt x="4896663" y="7079374"/>
                  </a:lnTo>
                  <a:lnTo>
                    <a:pt x="4888662" y="7128497"/>
                  </a:lnTo>
                  <a:lnTo>
                    <a:pt x="4880000" y="7177481"/>
                  </a:lnTo>
                  <a:lnTo>
                    <a:pt x="4870653" y="7226313"/>
                  </a:lnTo>
                  <a:lnTo>
                    <a:pt x="4860645" y="7274992"/>
                  </a:lnTo>
                  <a:lnTo>
                    <a:pt x="4849965" y="7323506"/>
                  </a:lnTo>
                  <a:lnTo>
                    <a:pt x="4838611" y="7371842"/>
                  </a:lnTo>
                  <a:lnTo>
                    <a:pt x="4826609" y="7420013"/>
                  </a:lnTo>
                  <a:lnTo>
                    <a:pt x="4813947" y="7467981"/>
                  </a:lnTo>
                  <a:lnTo>
                    <a:pt x="4800625" y="7515771"/>
                  </a:lnTo>
                  <a:lnTo>
                    <a:pt x="4786655" y="7563358"/>
                  </a:lnTo>
                  <a:lnTo>
                    <a:pt x="4772025" y="7610742"/>
                  </a:lnTo>
                  <a:lnTo>
                    <a:pt x="4756759" y="7657909"/>
                  </a:lnTo>
                  <a:lnTo>
                    <a:pt x="4740834" y="7704849"/>
                  </a:lnTo>
                  <a:lnTo>
                    <a:pt x="4724273" y="7751572"/>
                  </a:lnTo>
                  <a:lnTo>
                    <a:pt x="4707077" y="7798054"/>
                  </a:lnTo>
                  <a:lnTo>
                    <a:pt x="4689246" y="7844295"/>
                  </a:lnTo>
                  <a:lnTo>
                    <a:pt x="4670780" y="7890294"/>
                  </a:lnTo>
                  <a:lnTo>
                    <a:pt x="4651680" y="7936027"/>
                  </a:lnTo>
                  <a:lnTo>
                    <a:pt x="4631944" y="7981505"/>
                  </a:lnTo>
                  <a:lnTo>
                    <a:pt x="4611586" y="8026705"/>
                  </a:lnTo>
                  <a:lnTo>
                    <a:pt x="4590618" y="8071637"/>
                  </a:lnTo>
                  <a:lnTo>
                    <a:pt x="4569015" y="8116278"/>
                  </a:lnTo>
                  <a:lnTo>
                    <a:pt x="4546803" y="8160626"/>
                  </a:lnTo>
                  <a:lnTo>
                    <a:pt x="4523968" y="8204670"/>
                  </a:lnTo>
                  <a:lnTo>
                    <a:pt x="4500524" y="8248421"/>
                  </a:lnTo>
                  <a:lnTo>
                    <a:pt x="4476470" y="8291855"/>
                  </a:lnTo>
                  <a:lnTo>
                    <a:pt x="4451820" y="8334959"/>
                  </a:lnTo>
                  <a:lnTo>
                    <a:pt x="4426559" y="8377745"/>
                  </a:lnTo>
                  <a:lnTo>
                    <a:pt x="4400689" y="8420201"/>
                  </a:lnTo>
                  <a:lnTo>
                    <a:pt x="4374235" y="8462302"/>
                  </a:lnTo>
                  <a:lnTo>
                    <a:pt x="4347172" y="8504072"/>
                  </a:lnTo>
                  <a:lnTo>
                    <a:pt x="4319524" y="8545474"/>
                  </a:lnTo>
                  <a:lnTo>
                    <a:pt x="4291279" y="8586521"/>
                  </a:lnTo>
                  <a:lnTo>
                    <a:pt x="4262463" y="8627186"/>
                  </a:lnTo>
                  <a:lnTo>
                    <a:pt x="4233049" y="8667483"/>
                  </a:lnTo>
                  <a:lnTo>
                    <a:pt x="4281817" y="8672385"/>
                  </a:lnTo>
                  <a:lnTo>
                    <a:pt x="4330687" y="8676615"/>
                  </a:lnTo>
                  <a:lnTo>
                    <a:pt x="4379658" y="8680183"/>
                  </a:lnTo>
                  <a:lnTo>
                    <a:pt x="4428706" y="8683092"/>
                  </a:lnTo>
                  <a:lnTo>
                    <a:pt x="4477842" y="8685314"/>
                  </a:lnTo>
                  <a:lnTo>
                    <a:pt x="4527054" y="8686863"/>
                  </a:lnTo>
                  <a:lnTo>
                    <a:pt x="4576330" y="8687740"/>
                  </a:lnTo>
                  <a:lnTo>
                    <a:pt x="4625670" y="8687930"/>
                  </a:lnTo>
                  <a:lnTo>
                    <a:pt x="4675048" y="8687435"/>
                  </a:lnTo>
                  <a:lnTo>
                    <a:pt x="4724489" y="8686254"/>
                  </a:lnTo>
                  <a:lnTo>
                    <a:pt x="4773968" y="8684387"/>
                  </a:lnTo>
                  <a:lnTo>
                    <a:pt x="4823472" y="8681834"/>
                  </a:lnTo>
                  <a:lnTo>
                    <a:pt x="4873015" y="8678583"/>
                  </a:lnTo>
                  <a:lnTo>
                    <a:pt x="4922571" y="8674633"/>
                  </a:lnTo>
                  <a:lnTo>
                    <a:pt x="4972139" y="8669985"/>
                  </a:lnTo>
                  <a:lnTo>
                    <a:pt x="5021719" y="8664626"/>
                  </a:lnTo>
                  <a:lnTo>
                    <a:pt x="5071300" y="8658581"/>
                  </a:lnTo>
                  <a:lnTo>
                    <a:pt x="5120868" y="8651811"/>
                  </a:lnTo>
                  <a:lnTo>
                    <a:pt x="5170436" y="8644344"/>
                  </a:lnTo>
                  <a:lnTo>
                    <a:pt x="5219966" y="8636152"/>
                  </a:lnTo>
                  <a:lnTo>
                    <a:pt x="5269484" y="8627250"/>
                  </a:lnTo>
                  <a:lnTo>
                    <a:pt x="5318963" y="8617636"/>
                  </a:lnTo>
                  <a:lnTo>
                    <a:pt x="5368391" y="8607298"/>
                  </a:lnTo>
                  <a:lnTo>
                    <a:pt x="5417782" y="8596236"/>
                  </a:lnTo>
                  <a:lnTo>
                    <a:pt x="5467121" y="8584451"/>
                  </a:lnTo>
                  <a:lnTo>
                    <a:pt x="5516397" y="8571928"/>
                  </a:lnTo>
                  <a:lnTo>
                    <a:pt x="5565610" y="8558682"/>
                  </a:lnTo>
                  <a:lnTo>
                    <a:pt x="5614746" y="8544700"/>
                  </a:lnTo>
                  <a:lnTo>
                    <a:pt x="5663806" y="8529980"/>
                  </a:lnTo>
                  <a:lnTo>
                    <a:pt x="5712777" y="8514524"/>
                  </a:lnTo>
                  <a:lnTo>
                    <a:pt x="5761660" y="8498332"/>
                  </a:lnTo>
                  <a:lnTo>
                    <a:pt x="5810428" y="8481377"/>
                  </a:lnTo>
                  <a:lnTo>
                    <a:pt x="5859094" y="8463686"/>
                  </a:lnTo>
                  <a:lnTo>
                    <a:pt x="5907659" y="8445246"/>
                  </a:lnTo>
                  <a:lnTo>
                    <a:pt x="5956084" y="8426056"/>
                  </a:lnTo>
                  <a:lnTo>
                    <a:pt x="6004395" y="8406104"/>
                  </a:lnTo>
                  <a:lnTo>
                    <a:pt x="6052566" y="8385403"/>
                  </a:lnTo>
                  <a:lnTo>
                    <a:pt x="6096597" y="8365757"/>
                  </a:lnTo>
                  <a:lnTo>
                    <a:pt x="6140234" y="8345589"/>
                  </a:lnTo>
                  <a:lnTo>
                    <a:pt x="6183477" y="8324913"/>
                  </a:lnTo>
                  <a:lnTo>
                    <a:pt x="6226314" y="8303730"/>
                  </a:lnTo>
                  <a:lnTo>
                    <a:pt x="6268758" y="8282038"/>
                  </a:lnTo>
                  <a:lnTo>
                    <a:pt x="6310808" y="8259851"/>
                  </a:lnTo>
                  <a:lnTo>
                    <a:pt x="6352438" y="8237182"/>
                  </a:lnTo>
                  <a:lnTo>
                    <a:pt x="6393675" y="8214017"/>
                  </a:lnTo>
                  <a:lnTo>
                    <a:pt x="6434493" y="8190370"/>
                  </a:lnTo>
                  <a:lnTo>
                    <a:pt x="6474904" y="8166252"/>
                  </a:lnTo>
                  <a:lnTo>
                    <a:pt x="6514909" y="8141665"/>
                  </a:lnTo>
                  <a:lnTo>
                    <a:pt x="6554495" y="8116608"/>
                  </a:lnTo>
                  <a:lnTo>
                    <a:pt x="6593675" y="8091094"/>
                  </a:lnTo>
                  <a:lnTo>
                    <a:pt x="6632422" y="8065122"/>
                  </a:lnTo>
                  <a:lnTo>
                    <a:pt x="6670764" y="8038693"/>
                  </a:lnTo>
                  <a:lnTo>
                    <a:pt x="6708673" y="8011833"/>
                  </a:lnTo>
                  <a:lnTo>
                    <a:pt x="6746151" y="7984528"/>
                  </a:lnTo>
                  <a:lnTo>
                    <a:pt x="6783222" y="7956791"/>
                  </a:lnTo>
                  <a:lnTo>
                    <a:pt x="6819849" y="7928623"/>
                  </a:lnTo>
                  <a:lnTo>
                    <a:pt x="6856057" y="7900022"/>
                  </a:lnTo>
                  <a:lnTo>
                    <a:pt x="6891820" y="7871015"/>
                  </a:lnTo>
                  <a:lnTo>
                    <a:pt x="6927151" y="7841589"/>
                  </a:lnTo>
                  <a:lnTo>
                    <a:pt x="6962051" y="7811757"/>
                  </a:lnTo>
                  <a:lnTo>
                    <a:pt x="6996519" y="7781518"/>
                  </a:lnTo>
                  <a:lnTo>
                    <a:pt x="7030529" y="7750886"/>
                  </a:lnTo>
                  <a:lnTo>
                    <a:pt x="7064108" y="7719860"/>
                  </a:lnTo>
                  <a:lnTo>
                    <a:pt x="7097242" y="7688453"/>
                  </a:lnTo>
                  <a:lnTo>
                    <a:pt x="7129932" y="7656652"/>
                  </a:lnTo>
                  <a:lnTo>
                    <a:pt x="7162165" y="7624483"/>
                  </a:lnTo>
                  <a:lnTo>
                    <a:pt x="7193953" y="7591946"/>
                  </a:lnTo>
                  <a:lnTo>
                    <a:pt x="7225284" y="7559027"/>
                  </a:lnTo>
                  <a:lnTo>
                    <a:pt x="7256158" y="7525766"/>
                  </a:lnTo>
                  <a:lnTo>
                    <a:pt x="7286587" y="7492136"/>
                  </a:lnTo>
                  <a:lnTo>
                    <a:pt x="7316546" y="7458164"/>
                  </a:lnTo>
                  <a:lnTo>
                    <a:pt x="7346048" y="7423836"/>
                  </a:lnTo>
                  <a:lnTo>
                    <a:pt x="7375080" y="7389177"/>
                  </a:lnTo>
                  <a:lnTo>
                    <a:pt x="7403655" y="7354176"/>
                  </a:lnTo>
                  <a:lnTo>
                    <a:pt x="7431760" y="7318845"/>
                  </a:lnTo>
                  <a:lnTo>
                    <a:pt x="7459396" y="7283196"/>
                  </a:lnTo>
                  <a:lnTo>
                    <a:pt x="7486561" y="7247229"/>
                  </a:lnTo>
                  <a:lnTo>
                    <a:pt x="7513256" y="7210933"/>
                  </a:lnTo>
                  <a:lnTo>
                    <a:pt x="7539482" y="7174344"/>
                  </a:lnTo>
                  <a:lnTo>
                    <a:pt x="7565212" y="7137451"/>
                  </a:lnTo>
                  <a:lnTo>
                    <a:pt x="7590472" y="7100252"/>
                  </a:lnTo>
                  <a:lnTo>
                    <a:pt x="7615250" y="7062762"/>
                  </a:lnTo>
                  <a:lnTo>
                    <a:pt x="7639545" y="7024979"/>
                  </a:lnTo>
                  <a:lnTo>
                    <a:pt x="7663358" y="6986918"/>
                  </a:lnTo>
                  <a:lnTo>
                    <a:pt x="7686688" y="6948589"/>
                  </a:lnTo>
                  <a:lnTo>
                    <a:pt x="7709522" y="6909968"/>
                  </a:lnTo>
                  <a:lnTo>
                    <a:pt x="7731861" y="6871094"/>
                  </a:lnTo>
                  <a:lnTo>
                    <a:pt x="7753705" y="6831952"/>
                  </a:lnTo>
                  <a:lnTo>
                    <a:pt x="7775054" y="6792557"/>
                  </a:lnTo>
                  <a:lnTo>
                    <a:pt x="7795908" y="6752907"/>
                  </a:lnTo>
                  <a:lnTo>
                    <a:pt x="7816266" y="6713017"/>
                  </a:lnTo>
                  <a:lnTo>
                    <a:pt x="7836116" y="6672885"/>
                  </a:lnTo>
                  <a:lnTo>
                    <a:pt x="7855471" y="6632511"/>
                  </a:lnTo>
                  <a:lnTo>
                    <a:pt x="7874317" y="6591909"/>
                  </a:lnTo>
                  <a:lnTo>
                    <a:pt x="7892643" y="6551092"/>
                  </a:lnTo>
                  <a:lnTo>
                    <a:pt x="7910474" y="6510045"/>
                  </a:lnTo>
                  <a:lnTo>
                    <a:pt x="7927784" y="6468783"/>
                  </a:lnTo>
                  <a:lnTo>
                    <a:pt x="7944586" y="6427305"/>
                  </a:lnTo>
                  <a:lnTo>
                    <a:pt x="7960868" y="6385636"/>
                  </a:lnTo>
                  <a:lnTo>
                    <a:pt x="7976641" y="6343764"/>
                  </a:lnTo>
                  <a:lnTo>
                    <a:pt x="7991881" y="6301689"/>
                  </a:lnTo>
                  <a:lnTo>
                    <a:pt x="8006601" y="6259436"/>
                  </a:lnTo>
                  <a:lnTo>
                    <a:pt x="8020799" y="6216993"/>
                  </a:lnTo>
                  <a:lnTo>
                    <a:pt x="8034477" y="6174371"/>
                  </a:lnTo>
                  <a:lnTo>
                    <a:pt x="8047622" y="6131585"/>
                  </a:lnTo>
                  <a:lnTo>
                    <a:pt x="8060233" y="6088621"/>
                  </a:lnTo>
                  <a:lnTo>
                    <a:pt x="8072310" y="6045505"/>
                  </a:lnTo>
                  <a:lnTo>
                    <a:pt x="8083855" y="6002223"/>
                  </a:lnTo>
                  <a:lnTo>
                    <a:pt x="8094866" y="5958789"/>
                  </a:lnTo>
                  <a:lnTo>
                    <a:pt x="8105343" y="5915215"/>
                  </a:lnTo>
                  <a:lnTo>
                    <a:pt x="8115274" y="5871489"/>
                  </a:lnTo>
                  <a:lnTo>
                    <a:pt x="8124660" y="5827636"/>
                  </a:lnTo>
                  <a:lnTo>
                    <a:pt x="8133499" y="5783643"/>
                  </a:lnTo>
                  <a:lnTo>
                    <a:pt x="8141805" y="5739523"/>
                  </a:lnTo>
                  <a:lnTo>
                    <a:pt x="8149552" y="5695289"/>
                  </a:lnTo>
                  <a:lnTo>
                    <a:pt x="8156740" y="5650941"/>
                  </a:lnTo>
                  <a:lnTo>
                    <a:pt x="8163395" y="5606478"/>
                  </a:lnTo>
                  <a:lnTo>
                    <a:pt x="8169478" y="5561914"/>
                  </a:lnTo>
                  <a:lnTo>
                    <a:pt x="8175015" y="5517248"/>
                  </a:lnTo>
                  <a:lnTo>
                    <a:pt x="8179981" y="5472493"/>
                  </a:lnTo>
                  <a:lnTo>
                    <a:pt x="8184401" y="5427637"/>
                  </a:lnTo>
                  <a:lnTo>
                    <a:pt x="8188249" y="5382704"/>
                  </a:lnTo>
                  <a:lnTo>
                    <a:pt x="8191538" y="5337683"/>
                  </a:lnTo>
                  <a:lnTo>
                    <a:pt x="8194256" y="5292598"/>
                  </a:lnTo>
                  <a:lnTo>
                    <a:pt x="8196402" y="5247449"/>
                  </a:lnTo>
                  <a:lnTo>
                    <a:pt x="8197977" y="5202225"/>
                  </a:lnTo>
                  <a:lnTo>
                    <a:pt x="8198980" y="5156949"/>
                  </a:lnTo>
                  <a:lnTo>
                    <a:pt x="8199412" y="5111623"/>
                  </a:lnTo>
                  <a:close/>
                </a:path>
              </a:pathLst>
            </a:custGeom>
            <a:solidFill>
              <a:srgbClr val="400036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8000" cy="1874520"/>
            </a:xfrm>
            <a:custGeom>
              <a:avLst/>
              <a:gdLst/>
              <a:ahLst/>
              <a:cxnLst/>
              <a:rect l="l" t="t" r="r" b="b"/>
              <a:pathLst>
                <a:path w="18288000" h="1874520">
                  <a:moveTo>
                    <a:pt x="0" y="0"/>
                  </a:moveTo>
                  <a:lnTo>
                    <a:pt x="18288000" y="0"/>
                  </a:lnTo>
                  <a:lnTo>
                    <a:pt x="18288000" y="1874361"/>
                  </a:lnTo>
                  <a:lnTo>
                    <a:pt x="0" y="1874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80273" y="4639085"/>
              <a:ext cx="0" cy="3839210"/>
            </a:xfrm>
            <a:custGeom>
              <a:avLst/>
              <a:gdLst/>
              <a:ahLst/>
              <a:cxnLst/>
              <a:rect l="l" t="t" r="r" b="b"/>
              <a:pathLst>
                <a:path w="0" h="3839209">
                  <a:moveTo>
                    <a:pt x="0" y="0"/>
                  </a:moveTo>
                  <a:lnTo>
                    <a:pt x="0" y="3838697"/>
                  </a:lnTo>
                </a:path>
              </a:pathLst>
            </a:custGeom>
            <a:ln w="38054">
              <a:solidFill>
                <a:srgbClr val="4000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3392" y="4252897"/>
              <a:ext cx="4717149" cy="48738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66375" y="4195901"/>
              <a:ext cx="7251700" cy="5058410"/>
            </a:xfrm>
            <a:custGeom>
              <a:avLst/>
              <a:gdLst/>
              <a:ahLst/>
              <a:cxnLst/>
              <a:rect l="l" t="t" r="r" b="b"/>
              <a:pathLst>
                <a:path w="7251700" h="5058409">
                  <a:moveTo>
                    <a:pt x="4831169" y="860894"/>
                  </a:moveTo>
                  <a:lnTo>
                    <a:pt x="4829797" y="812152"/>
                  </a:lnTo>
                  <a:lnTo>
                    <a:pt x="4825746" y="764108"/>
                  </a:lnTo>
                  <a:lnTo>
                    <a:pt x="4819091" y="716826"/>
                  </a:lnTo>
                  <a:lnTo>
                    <a:pt x="4809896" y="670394"/>
                  </a:lnTo>
                  <a:lnTo>
                    <a:pt x="4798225" y="624890"/>
                  </a:lnTo>
                  <a:lnTo>
                    <a:pt x="4784179" y="580377"/>
                  </a:lnTo>
                  <a:lnTo>
                    <a:pt x="4767808" y="536930"/>
                  </a:lnTo>
                  <a:lnTo>
                    <a:pt x="4749203" y="494626"/>
                  </a:lnTo>
                  <a:lnTo>
                    <a:pt x="4728413" y="453542"/>
                  </a:lnTo>
                  <a:lnTo>
                    <a:pt x="4717148" y="433946"/>
                  </a:lnTo>
                  <a:lnTo>
                    <a:pt x="4717148" y="860894"/>
                  </a:lnTo>
                  <a:lnTo>
                    <a:pt x="4717123" y="4128706"/>
                  </a:lnTo>
                  <a:lnTo>
                    <a:pt x="4715675" y="4174883"/>
                  </a:lnTo>
                  <a:lnTo>
                    <a:pt x="4711319" y="4221251"/>
                  </a:lnTo>
                  <a:lnTo>
                    <a:pt x="4704156" y="4266781"/>
                  </a:lnTo>
                  <a:lnTo>
                    <a:pt x="4694288" y="4311358"/>
                  </a:lnTo>
                  <a:lnTo>
                    <a:pt x="4681791" y="4354906"/>
                  </a:lnTo>
                  <a:lnTo>
                    <a:pt x="4666767" y="4397324"/>
                  </a:lnTo>
                  <a:lnTo>
                    <a:pt x="4649292" y="4438548"/>
                  </a:lnTo>
                  <a:lnTo>
                    <a:pt x="4629467" y="4478464"/>
                  </a:lnTo>
                  <a:lnTo>
                    <a:pt x="4607369" y="4517009"/>
                  </a:lnTo>
                  <a:lnTo>
                    <a:pt x="4583087" y="4554080"/>
                  </a:lnTo>
                  <a:lnTo>
                    <a:pt x="4556722" y="4589577"/>
                  </a:lnTo>
                  <a:lnTo>
                    <a:pt x="4528350" y="4623435"/>
                  </a:lnTo>
                  <a:lnTo>
                    <a:pt x="4498060" y="4655540"/>
                  </a:lnTo>
                  <a:lnTo>
                    <a:pt x="4465942" y="4685830"/>
                  </a:lnTo>
                  <a:lnTo>
                    <a:pt x="4432084" y="4714214"/>
                  </a:lnTo>
                  <a:lnTo>
                    <a:pt x="4396587" y="4740580"/>
                  </a:lnTo>
                  <a:lnTo>
                    <a:pt x="4359516" y="4764862"/>
                  </a:lnTo>
                  <a:lnTo>
                    <a:pt x="4320984" y="4786960"/>
                  </a:lnTo>
                  <a:lnTo>
                    <a:pt x="4281055" y="4806785"/>
                  </a:lnTo>
                  <a:lnTo>
                    <a:pt x="4239844" y="4824260"/>
                  </a:lnTo>
                  <a:lnTo>
                    <a:pt x="4197413" y="4839284"/>
                  </a:lnTo>
                  <a:lnTo>
                    <a:pt x="4153865" y="4851781"/>
                  </a:lnTo>
                  <a:lnTo>
                    <a:pt x="4109288" y="4861649"/>
                  </a:lnTo>
                  <a:lnTo>
                    <a:pt x="4063771" y="4868811"/>
                  </a:lnTo>
                  <a:lnTo>
                    <a:pt x="4017391" y="4873168"/>
                  </a:lnTo>
                  <a:lnTo>
                    <a:pt x="3970261" y="4874641"/>
                  </a:lnTo>
                  <a:lnTo>
                    <a:pt x="860920" y="4874641"/>
                  </a:lnTo>
                  <a:lnTo>
                    <a:pt x="813777" y="4873168"/>
                  </a:lnTo>
                  <a:lnTo>
                    <a:pt x="767397" y="4868811"/>
                  </a:lnTo>
                  <a:lnTo>
                    <a:pt x="721880" y="4861649"/>
                  </a:lnTo>
                  <a:lnTo>
                    <a:pt x="677303" y="4851781"/>
                  </a:lnTo>
                  <a:lnTo>
                    <a:pt x="633755" y="4839284"/>
                  </a:lnTo>
                  <a:lnTo>
                    <a:pt x="591324" y="4824260"/>
                  </a:lnTo>
                  <a:lnTo>
                    <a:pt x="550113" y="4806785"/>
                  </a:lnTo>
                  <a:lnTo>
                    <a:pt x="510184" y="4786960"/>
                  </a:lnTo>
                  <a:lnTo>
                    <a:pt x="471652" y="4764862"/>
                  </a:lnTo>
                  <a:lnTo>
                    <a:pt x="434581" y="4740580"/>
                  </a:lnTo>
                  <a:lnTo>
                    <a:pt x="399084" y="4714214"/>
                  </a:lnTo>
                  <a:lnTo>
                    <a:pt x="365226" y="4685830"/>
                  </a:lnTo>
                  <a:lnTo>
                    <a:pt x="333108" y="4655540"/>
                  </a:lnTo>
                  <a:lnTo>
                    <a:pt x="302818" y="4623435"/>
                  </a:lnTo>
                  <a:lnTo>
                    <a:pt x="274447" y="4589577"/>
                  </a:lnTo>
                  <a:lnTo>
                    <a:pt x="248081" y="4554080"/>
                  </a:lnTo>
                  <a:lnTo>
                    <a:pt x="223799" y="4517009"/>
                  </a:lnTo>
                  <a:lnTo>
                    <a:pt x="201701" y="4478464"/>
                  </a:lnTo>
                  <a:lnTo>
                    <a:pt x="181876" y="4438548"/>
                  </a:lnTo>
                  <a:lnTo>
                    <a:pt x="164401" y="4397324"/>
                  </a:lnTo>
                  <a:lnTo>
                    <a:pt x="149377" y="4354906"/>
                  </a:lnTo>
                  <a:lnTo>
                    <a:pt x="136880" y="4311358"/>
                  </a:lnTo>
                  <a:lnTo>
                    <a:pt x="127012" y="4266781"/>
                  </a:lnTo>
                  <a:lnTo>
                    <a:pt x="119849" y="4221251"/>
                  </a:lnTo>
                  <a:lnTo>
                    <a:pt x="115493" y="4174883"/>
                  </a:lnTo>
                  <a:lnTo>
                    <a:pt x="114046" y="4128706"/>
                  </a:lnTo>
                  <a:lnTo>
                    <a:pt x="114020" y="860894"/>
                  </a:lnTo>
                  <a:lnTo>
                    <a:pt x="115493" y="813765"/>
                  </a:lnTo>
                  <a:lnTo>
                    <a:pt x="119849" y="767397"/>
                  </a:lnTo>
                  <a:lnTo>
                    <a:pt x="127012" y="721868"/>
                  </a:lnTo>
                  <a:lnTo>
                    <a:pt x="136880" y="677291"/>
                  </a:lnTo>
                  <a:lnTo>
                    <a:pt x="149377" y="633742"/>
                  </a:lnTo>
                  <a:lnTo>
                    <a:pt x="164401" y="591324"/>
                  </a:lnTo>
                  <a:lnTo>
                    <a:pt x="181876" y="550100"/>
                  </a:lnTo>
                  <a:lnTo>
                    <a:pt x="201701" y="510184"/>
                  </a:lnTo>
                  <a:lnTo>
                    <a:pt x="223799" y="471639"/>
                  </a:lnTo>
                  <a:lnTo>
                    <a:pt x="248081" y="434581"/>
                  </a:lnTo>
                  <a:lnTo>
                    <a:pt x="274447" y="399072"/>
                  </a:lnTo>
                  <a:lnTo>
                    <a:pt x="302818" y="365213"/>
                  </a:lnTo>
                  <a:lnTo>
                    <a:pt x="333108" y="333108"/>
                  </a:lnTo>
                  <a:lnTo>
                    <a:pt x="365226" y="302818"/>
                  </a:lnTo>
                  <a:lnTo>
                    <a:pt x="399084" y="274447"/>
                  </a:lnTo>
                  <a:lnTo>
                    <a:pt x="434581" y="248069"/>
                  </a:lnTo>
                  <a:lnTo>
                    <a:pt x="471652" y="223786"/>
                  </a:lnTo>
                  <a:lnTo>
                    <a:pt x="510184" y="201688"/>
                  </a:lnTo>
                  <a:lnTo>
                    <a:pt x="550113" y="181864"/>
                  </a:lnTo>
                  <a:lnTo>
                    <a:pt x="591324" y="164388"/>
                  </a:lnTo>
                  <a:lnTo>
                    <a:pt x="633755" y="149364"/>
                  </a:lnTo>
                  <a:lnTo>
                    <a:pt x="677303" y="136867"/>
                  </a:lnTo>
                  <a:lnTo>
                    <a:pt x="721880" y="127000"/>
                  </a:lnTo>
                  <a:lnTo>
                    <a:pt x="767397" y="119849"/>
                  </a:lnTo>
                  <a:lnTo>
                    <a:pt x="813777" y="115481"/>
                  </a:lnTo>
                  <a:lnTo>
                    <a:pt x="860920" y="114007"/>
                  </a:lnTo>
                  <a:lnTo>
                    <a:pt x="3970261" y="114007"/>
                  </a:lnTo>
                  <a:lnTo>
                    <a:pt x="4017391" y="115481"/>
                  </a:lnTo>
                  <a:lnTo>
                    <a:pt x="4063771" y="119849"/>
                  </a:lnTo>
                  <a:lnTo>
                    <a:pt x="4109288" y="127000"/>
                  </a:lnTo>
                  <a:lnTo>
                    <a:pt x="4153865" y="136867"/>
                  </a:lnTo>
                  <a:lnTo>
                    <a:pt x="4197413" y="149364"/>
                  </a:lnTo>
                  <a:lnTo>
                    <a:pt x="4239844" y="164388"/>
                  </a:lnTo>
                  <a:lnTo>
                    <a:pt x="4281055" y="181864"/>
                  </a:lnTo>
                  <a:lnTo>
                    <a:pt x="4320984" y="201688"/>
                  </a:lnTo>
                  <a:lnTo>
                    <a:pt x="4359516" y="223786"/>
                  </a:lnTo>
                  <a:lnTo>
                    <a:pt x="4396587" y="248069"/>
                  </a:lnTo>
                  <a:lnTo>
                    <a:pt x="4432084" y="274447"/>
                  </a:lnTo>
                  <a:lnTo>
                    <a:pt x="4465917" y="302793"/>
                  </a:lnTo>
                  <a:lnTo>
                    <a:pt x="4498060" y="333108"/>
                  </a:lnTo>
                  <a:lnTo>
                    <a:pt x="4528350" y="365213"/>
                  </a:lnTo>
                  <a:lnTo>
                    <a:pt x="4556722" y="399072"/>
                  </a:lnTo>
                  <a:lnTo>
                    <a:pt x="4583087" y="434581"/>
                  </a:lnTo>
                  <a:lnTo>
                    <a:pt x="4607369" y="471639"/>
                  </a:lnTo>
                  <a:lnTo>
                    <a:pt x="4629467" y="510184"/>
                  </a:lnTo>
                  <a:lnTo>
                    <a:pt x="4649292" y="550100"/>
                  </a:lnTo>
                  <a:lnTo>
                    <a:pt x="4666767" y="591324"/>
                  </a:lnTo>
                  <a:lnTo>
                    <a:pt x="4681791" y="633742"/>
                  </a:lnTo>
                  <a:lnTo>
                    <a:pt x="4694288" y="677291"/>
                  </a:lnTo>
                  <a:lnTo>
                    <a:pt x="4704156" y="721868"/>
                  </a:lnTo>
                  <a:lnTo>
                    <a:pt x="4711319" y="767397"/>
                  </a:lnTo>
                  <a:lnTo>
                    <a:pt x="4715675" y="813765"/>
                  </a:lnTo>
                  <a:lnTo>
                    <a:pt x="4717148" y="860894"/>
                  </a:lnTo>
                  <a:lnTo>
                    <a:pt x="4717148" y="433946"/>
                  </a:lnTo>
                  <a:lnTo>
                    <a:pt x="4680636" y="375297"/>
                  </a:lnTo>
                  <a:lnTo>
                    <a:pt x="4653788" y="338289"/>
                  </a:lnTo>
                  <a:lnTo>
                    <a:pt x="4625073" y="302818"/>
                  </a:lnTo>
                  <a:lnTo>
                    <a:pt x="4594542" y="268884"/>
                  </a:lnTo>
                  <a:lnTo>
                    <a:pt x="4562284" y="236626"/>
                  </a:lnTo>
                  <a:lnTo>
                    <a:pt x="4528363" y="206095"/>
                  </a:lnTo>
                  <a:lnTo>
                    <a:pt x="4492866" y="177368"/>
                  </a:lnTo>
                  <a:lnTo>
                    <a:pt x="4455871" y="150520"/>
                  </a:lnTo>
                  <a:lnTo>
                    <a:pt x="4417428" y="125615"/>
                  </a:lnTo>
                  <a:lnTo>
                    <a:pt x="4397222" y="114007"/>
                  </a:lnTo>
                  <a:lnTo>
                    <a:pt x="4377626" y="102743"/>
                  </a:lnTo>
                  <a:lnTo>
                    <a:pt x="4336542" y="81965"/>
                  </a:lnTo>
                  <a:lnTo>
                    <a:pt x="4294238" y="63347"/>
                  </a:lnTo>
                  <a:lnTo>
                    <a:pt x="4250791" y="46977"/>
                  </a:lnTo>
                  <a:lnTo>
                    <a:pt x="4206278" y="32931"/>
                  </a:lnTo>
                  <a:lnTo>
                    <a:pt x="4160761" y="21272"/>
                  </a:lnTo>
                  <a:lnTo>
                    <a:pt x="4114330" y="12077"/>
                  </a:lnTo>
                  <a:lnTo>
                    <a:pt x="4067060" y="5410"/>
                  </a:lnTo>
                  <a:lnTo>
                    <a:pt x="4019004" y="1358"/>
                  </a:lnTo>
                  <a:lnTo>
                    <a:pt x="3970261" y="0"/>
                  </a:lnTo>
                  <a:lnTo>
                    <a:pt x="860920" y="0"/>
                  </a:lnTo>
                  <a:lnTo>
                    <a:pt x="812165" y="1358"/>
                  </a:lnTo>
                  <a:lnTo>
                    <a:pt x="764108" y="5410"/>
                  </a:lnTo>
                  <a:lnTo>
                    <a:pt x="716838" y="12077"/>
                  </a:lnTo>
                  <a:lnTo>
                    <a:pt x="670407" y="21272"/>
                  </a:lnTo>
                  <a:lnTo>
                    <a:pt x="624903" y="32931"/>
                  </a:lnTo>
                  <a:lnTo>
                    <a:pt x="580390" y="46977"/>
                  </a:lnTo>
                  <a:lnTo>
                    <a:pt x="536943" y="63347"/>
                  </a:lnTo>
                  <a:lnTo>
                    <a:pt x="494639" y="81965"/>
                  </a:lnTo>
                  <a:lnTo>
                    <a:pt x="453542" y="102743"/>
                  </a:lnTo>
                  <a:lnTo>
                    <a:pt x="413740" y="125615"/>
                  </a:lnTo>
                  <a:lnTo>
                    <a:pt x="375310" y="150520"/>
                  </a:lnTo>
                  <a:lnTo>
                    <a:pt x="338302" y="177368"/>
                  </a:lnTo>
                  <a:lnTo>
                    <a:pt x="302806" y="206095"/>
                  </a:lnTo>
                  <a:lnTo>
                    <a:pt x="268897" y="236626"/>
                  </a:lnTo>
                  <a:lnTo>
                    <a:pt x="236639" y="268884"/>
                  </a:lnTo>
                  <a:lnTo>
                    <a:pt x="206108" y="302793"/>
                  </a:lnTo>
                  <a:lnTo>
                    <a:pt x="177380" y="338289"/>
                  </a:lnTo>
                  <a:lnTo>
                    <a:pt x="150533" y="375297"/>
                  </a:lnTo>
                  <a:lnTo>
                    <a:pt x="125628" y="413740"/>
                  </a:lnTo>
                  <a:lnTo>
                    <a:pt x="102755" y="453542"/>
                  </a:lnTo>
                  <a:lnTo>
                    <a:pt x="81965" y="494626"/>
                  </a:lnTo>
                  <a:lnTo>
                    <a:pt x="63360" y="536930"/>
                  </a:lnTo>
                  <a:lnTo>
                    <a:pt x="46990" y="580377"/>
                  </a:lnTo>
                  <a:lnTo>
                    <a:pt x="32943" y="624890"/>
                  </a:lnTo>
                  <a:lnTo>
                    <a:pt x="21285" y="670394"/>
                  </a:lnTo>
                  <a:lnTo>
                    <a:pt x="12077" y="716826"/>
                  </a:lnTo>
                  <a:lnTo>
                    <a:pt x="5422" y="764108"/>
                  </a:lnTo>
                  <a:lnTo>
                    <a:pt x="1371" y="812152"/>
                  </a:lnTo>
                  <a:lnTo>
                    <a:pt x="0" y="860894"/>
                  </a:lnTo>
                  <a:lnTo>
                    <a:pt x="0" y="4128706"/>
                  </a:lnTo>
                  <a:lnTo>
                    <a:pt x="1371" y="4177461"/>
                  </a:lnTo>
                  <a:lnTo>
                    <a:pt x="5422" y="4225506"/>
                  </a:lnTo>
                  <a:lnTo>
                    <a:pt x="12077" y="4272788"/>
                  </a:lnTo>
                  <a:lnTo>
                    <a:pt x="21285" y="4319219"/>
                  </a:lnTo>
                  <a:lnTo>
                    <a:pt x="32943" y="4364723"/>
                  </a:lnTo>
                  <a:lnTo>
                    <a:pt x="46990" y="4409237"/>
                  </a:lnTo>
                  <a:lnTo>
                    <a:pt x="63360" y="4452683"/>
                  </a:lnTo>
                  <a:lnTo>
                    <a:pt x="81965" y="4494987"/>
                  </a:lnTo>
                  <a:lnTo>
                    <a:pt x="102755" y="4536084"/>
                  </a:lnTo>
                  <a:lnTo>
                    <a:pt x="125628" y="4575886"/>
                  </a:lnTo>
                  <a:lnTo>
                    <a:pt x="150533" y="4614316"/>
                  </a:lnTo>
                  <a:lnTo>
                    <a:pt x="177380" y="4651324"/>
                  </a:lnTo>
                  <a:lnTo>
                    <a:pt x="206108" y="4686820"/>
                  </a:lnTo>
                  <a:lnTo>
                    <a:pt x="236512" y="4720602"/>
                  </a:lnTo>
                  <a:lnTo>
                    <a:pt x="268782" y="4752886"/>
                  </a:lnTo>
                  <a:lnTo>
                    <a:pt x="302704" y="4783429"/>
                  </a:lnTo>
                  <a:lnTo>
                    <a:pt x="338213" y="4812169"/>
                  </a:lnTo>
                  <a:lnTo>
                    <a:pt x="375234" y="4839043"/>
                  </a:lnTo>
                  <a:lnTo>
                    <a:pt x="413677" y="4863960"/>
                  </a:lnTo>
                  <a:lnTo>
                    <a:pt x="453491" y="4886845"/>
                  </a:lnTo>
                  <a:lnTo>
                    <a:pt x="494588" y="4907635"/>
                  </a:lnTo>
                  <a:lnTo>
                    <a:pt x="536905" y="4926254"/>
                  </a:lnTo>
                  <a:lnTo>
                    <a:pt x="580364" y="4942624"/>
                  </a:lnTo>
                  <a:lnTo>
                    <a:pt x="624878" y="4956683"/>
                  </a:lnTo>
                  <a:lnTo>
                    <a:pt x="670394" y="4968341"/>
                  </a:lnTo>
                  <a:lnTo>
                    <a:pt x="716826" y="4977549"/>
                  </a:lnTo>
                  <a:lnTo>
                    <a:pt x="764108" y="4984204"/>
                  </a:lnTo>
                  <a:lnTo>
                    <a:pt x="812165" y="4988255"/>
                  </a:lnTo>
                  <a:lnTo>
                    <a:pt x="860894" y="4989627"/>
                  </a:lnTo>
                  <a:lnTo>
                    <a:pt x="3970274" y="4989627"/>
                  </a:lnTo>
                  <a:lnTo>
                    <a:pt x="4019004" y="4988255"/>
                  </a:lnTo>
                  <a:lnTo>
                    <a:pt x="4067060" y="4984204"/>
                  </a:lnTo>
                  <a:lnTo>
                    <a:pt x="4114330" y="4977549"/>
                  </a:lnTo>
                  <a:lnTo>
                    <a:pt x="4160748" y="4968341"/>
                  </a:lnTo>
                  <a:lnTo>
                    <a:pt x="4206252" y="4956683"/>
                  </a:lnTo>
                  <a:lnTo>
                    <a:pt x="4250766" y="4942637"/>
                  </a:lnTo>
                  <a:lnTo>
                    <a:pt x="4294200" y="4926266"/>
                  </a:lnTo>
                  <a:lnTo>
                    <a:pt x="4336491" y="4907648"/>
                  </a:lnTo>
                  <a:lnTo>
                    <a:pt x="4377575" y="4886871"/>
                  </a:lnTo>
                  <a:lnTo>
                    <a:pt x="4398848" y="4874641"/>
                  </a:lnTo>
                  <a:lnTo>
                    <a:pt x="4417365" y="4863998"/>
                  </a:lnTo>
                  <a:lnTo>
                    <a:pt x="4455782" y="4839093"/>
                  </a:lnTo>
                  <a:lnTo>
                    <a:pt x="4492777" y="4812246"/>
                  </a:lnTo>
                  <a:lnTo>
                    <a:pt x="4528261" y="4783518"/>
                  </a:lnTo>
                  <a:lnTo>
                    <a:pt x="4562157" y="4752987"/>
                  </a:lnTo>
                  <a:lnTo>
                    <a:pt x="4594542" y="4720602"/>
                  </a:lnTo>
                  <a:lnTo>
                    <a:pt x="4625060" y="4686655"/>
                  </a:lnTo>
                  <a:lnTo>
                    <a:pt x="4653788" y="4651133"/>
                  </a:lnTo>
                  <a:lnTo>
                    <a:pt x="4680636" y="4614088"/>
                  </a:lnTo>
                  <a:lnTo>
                    <a:pt x="4705540" y="4575607"/>
                  </a:lnTo>
                  <a:lnTo>
                    <a:pt x="4728413" y="4535767"/>
                  </a:lnTo>
                  <a:lnTo>
                    <a:pt x="4749203" y="4494619"/>
                  </a:lnTo>
                  <a:lnTo>
                    <a:pt x="4767808" y="4452264"/>
                  </a:lnTo>
                  <a:lnTo>
                    <a:pt x="4784179" y="4408754"/>
                  </a:lnTo>
                  <a:lnTo>
                    <a:pt x="4798225" y="4364177"/>
                  </a:lnTo>
                  <a:lnTo>
                    <a:pt x="4809896" y="4318597"/>
                  </a:lnTo>
                  <a:lnTo>
                    <a:pt x="4819091" y="4272089"/>
                  </a:lnTo>
                  <a:lnTo>
                    <a:pt x="4825746" y="4224731"/>
                  </a:lnTo>
                  <a:lnTo>
                    <a:pt x="4829734" y="4177461"/>
                  </a:lnTo>
                  <a:lnTo>
                    <a:pt x="4831143" y="4128706"/>
                  </a:lnTo>
                  <a:lnTo>
                    <a:pt x="4831169" y="860894"/>
                  </a:lnTo>
                  <a:close/>
                </a:path>
                <a:path w="7251700" h="5058409">
                  <a:moveTo>
                    <a:pt x="6714782" y="4166819"/>
                  </a:moveTo>
                  <a:lnTo>
                    <a:pt x="6708445" y="4120108"/>
                  </a:lnTo>
                  <a:lnTo>
                    <a:pt x="6690576" y="4078135"/>
                  </a:lnTo>
                  <a:lnTo>
                    <a:pt x="6662852" y="4042587"/>
                  </a:lnTo>
                  <a:lnTo>
                    <a:pt x="6626974" y="4015105"/>
                  </a:lnTo>
                  <a:lnTo>
                    <a:pt x="6584632" y="3997401"/>
                  </a:lnTo>
                  <a:lnTo>
                    <a:pt x="6537503" y="3991114"/>
                  </a:lnTo>
                  <a:lnTo>
                    <a:pt x="6537503" y="4703953"/>
                  </a:lnTo>
                  <a:lnTo>
                    <a:pt x="6540538" y="4750320"/>
                  </a:lnTo>
                  <a:lnTo>
                    <a:pt x="6549403" y="4794872"/>
                  </a:lnTo>
                  <a:lnTo>
                    <a:pt x="6563703" y="4837214"/>
                  </a:lnTo>
                  <a:lnTo>
                    <a:pt x="6583045" y="4877003"/>
                  </a:lnTo>
                  <a:lnTo>
                    <a:pt x="6628790" y="4858893"/>
                  </a:lnTo>
                  <a:lnTo>
                    <a:pt x="6667335" y="4829683"/>
                  </a:lnTo>
                  <a:lnTo>
                    <a:pt x="6696672" y="4791367"/>
                  </a:lnTo>
                  <a:lnTo>
                    <a:pt x="6714782" y="4745964"/>
                  </a:lnTo>
                  <a:lnTo>
                    <a:pt x="6714782" y="4166819"/>
                  </a:lnTo>
                  <a:close/>
                </a:path>
                <a:path w="7251700" h="5058409">
                  <a:moveTo>
                    <a:pt x="7251700" y="4703965"/>
                  </a:moveTo>
                  <a:lnTo>
                    <a:pt x="7248436" y="4655934"/>
                  </a:lnTo>
                  <a:lnTo>
                    <a:pt x="7238936" y="4609871"/>
                  </a:lnTo>
                  <a:lnTo>
                    <a:pt x="7223633" y="4566209"/>
                  </a:lnTo>
                  <a:lnTo>
                    <a:pt x="7202945" y="4525340"/>
                  </a:lnTo>
                  <a:lnTo>
                    <a:pt x="7177291" y="4487697"/>
                  </a:lnTo>
                  <a:lnTo>
                    <a:pt x="7147103" y="4453712"/>
                  </a:lnTo>
                  <a:lnTo>
                    <a:pt x="7112813" y="4423791"/>
                  </a:lnTo>
                  <a:lnTo>
                    <a:pt x="7074840" y="4398365"/>
                  </a:lnTo>
                  <a:lnTo>
                    <a:pt x="7033603" y="4377868"/>
                  </a:lnTo>
                  <a:lnTo>
                    <a:pt x="6989534" y="4362691"/>
                  </a:lnTo>
                  <a:lnTo>
                    <a:pt x="6943052" y="4353280"/>
                  </a:lnTo>
                  <a:lnTo>
                    <a:pt x="6894601" y="4350055"/>
                  </a:lnTo>
                  <a:lnTo>
                    <a:pt x="6892061" y="4350080"/>
                  </a:lnTo>
                  <a:lnTo>
                    <a:pt x="6892061" y="4525784"/>
                  </a:lnTo>
                  <a:lnTo>
                    <a:pt x="6894601" y="4525746"/>
                  </a:lnTo>
                  <a:lnTo>
                    <a:pt x="6942353" y="4532122"/>
                  </a:lnTo>
                  <a:lnTo>
                    <a:pt x="6985279" y="4550118"/>
                  </a:lnTo>
                  <a:lnTo>
                    <a:pt x="7021690" y="4578007"/>
                  </a:lnTo>
                  <a:lnTo>
                    <a:pt x="7049833" y="4614088"/>
                  </a:lnTo>
                  <a:lnTo>
                    <a:pt x="7067982" y="4656645"/>
                  </a:lnTo>
                  <a:lnTo>
                    <a:pt x="7074408" y="4703965"/>
                  </a:lnTo>
                  <a:lnTo>
                    <a:pt x="7067982" y="4751286"/>
                  </a:lnTo>
                  <a:lnTo>
                    <a:pt x="7049833" y="4793843"/>
                  </a:lnTo>
                  <a:lnTo>
                    <a:pt x="7021690" y="4829911"/>
                  </a:lnTo>
                  <a:lnTo>
                    <a:pt x="6985279" y="4857801"/>
                  </a:lnTo>
                  <a:lnTo>
                    <a:pt x="6942353" y="4875796"/>
                  </a:lnTo>
                  <a:lnTo>
                    <a:pt x="6894601" y="4882172"/>
                  </a:lnTo>
                  <a:lnTo>
                    <a:pt x="6883565" y="4881842"/>
                  </a:lnTo>
                  <a:lnTo>
                    <a:pt x="6872706" y="4880851"/>
                  </a:lnTo>
                  <a:lnTo>
                    <a:pt x="6862038" y="4879225"/>
                  </a:lnTo>
                  <a:lnTo>
                    <a:pt x="6851586" y="4877003"/>
                  </a:lnTo>
                  <a:lnTo>
                    <a:pt x="6825132" y="4917071"/>
                  </a:lnTo>
                  <a:lnTo>
                    <a:pt x="6793598" y="4953127"/>
                  </a:lnTo>
                  <a:lnTo>
                    <a:pt x="6757505" y="4984686"/>
                  </a:lnTo>
                  <a:lnTo>
                    <a:pt x="6717322" y="5011242"/>
                  </a:lnTo>
                  <a:lnTo>
                    <a:pt x="6757987" y="5031041"/>
                  </a:lnTo>
                  <a:lnTo>
                    <a:pt x="6801345" y="5045672"/>
                  </a:lnTo>
                  <a:lnTo>
                    <a:pt x="6847027" y="5054752"/>
                  </a:lnTo>
                  <a:lnTo>
                    <a:pt x="6894601" y="5057864"/>
                  </a:lnTo>
                  <a:lnTo>
                    <a:pt x="6943052" y="5054638"/>
                  </a:lnTo>
                  <a:lnTo>
                    <a:pt x="6989534" y="5045227"/>
                  </a:lnTo>
                  <a:lnTo>
                    <a:pt x="7033603" y="5030051"/>
                  </a:lnTo>
                  <a:lnTo>
                    <a:pt x="7074840" y="5009553"/>
                  </a:lnTo>
                  <a:lnTo>
                    <a:pt x="7112813" y="4984127"/>
                  </a:lnTo>
                  <a:lnTo>
                    <a:pt x="7147103" y="4954206"/>
                  </a:lnTo>
                  <a:lnTo>
                    <a:pt x="7177291" y="4920221"/>
                  </a:lnTo>
                  <a:lnTo>
                    <a:pt x="7202945" y="4882578"/>
                  </a:lnTo>
                  <a:lnTo>
                    <a:pt x="7223633" y="4841710"/>
                  </a:lnTo>
                  <a:lnTo>
                    <a:pt x="7238936" y="4798047"/>
                  </a:lnTo>
                  <a:lnTo>
                    <a:pt x="7248436" y="4751984"/>
                  </a:lnTo>
                  <a:lnTo>
                    <a:pt x="7251700" y="4703965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89100" y="321439"/>
            <a:ext cx="5415280" cy="114427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7300" spc="145"/>
              <a:t>Introdução</a:t>
            </a:r>
            <a:endParaRPr sz="7300"/>
          </a:p>
        </p:txBody>
      </p:sp>
      <p:sp>
        <p:nvSpPr>
          <p:cNvPr id="9" name="object 9"/>
          <p:cNvSpPr txBox="1"/>
          <p:nvPr/>
        </p:nvSpPr>
        <p:spPr>
          <a:xfrm>
            <a:off x="1344686" y="5549769"/>
            <a:ext cx="5386070" cy="991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dirty="0" sz="2700" spc="85" b="1">
                <a:solidFill>
                  <a:srgbClr val="400036"/>
                </a:solidFill>
                <a:latin typeface="Tahoma"/>
                <a:cs typeface="Tahoma"/>
              </a:rPr>
              <a:t>"Democratização</a:t>
            </a:r>
            <a:r>
              <a:rPr dirty="0" sz="27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145" b="1">
                <a:solidFill>
                  <a:srgbClr val="400036"/>
                </a:solidFill>
                <a:latin typeface="Tahoma"/>
                <a:cs typeface="Tahoma"/>
              </a:rPr>
              <a:t>do</a:t>
            </a:r>
            <a:r>
              <a:rPr dirty="0" sz="27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120" b="1">
                <a:solidFill>
                  <a:srgbClr val="400036"/>
                </a:solidFill>
                <a:latin typeface="Tahoma"/>
                <a:cs typeface="Tahoma"/>
              </a:rPr>
              <a:t>Acesso</a:t>
            </a:r>
            <a:r>
              <a:rPr dirty="0" sz="27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60" b="1">
                <a:solidFill>
                  <a:srgbClr val="400036"/>
                </a:solidFill>
                <a:latin typeface="Tahoma"/>
                <a:cs typeface="Tahoma"/>
              </a:rPr>
              <a:t>à </a:t>
            </a:r>
            <a:r>
              <a:rPr dirty="0" sz="2700" spc="-7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114" b="1">
                <a:solidFill>
                  <a:srgbClr val="400036"/>
                </a:solidFill>
                <a:latin typeface="Tahoma"/>
                <a:cs typeface="Tahoma"/>
              </a:rPr>
              <a:t>Formação</a:t>
            </a:r>
            <a:r>
              <a:rPr dirty="0" sz="2700" spc="-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2700" spc="50" b="1">
                <a:solidFill>
                  <a:srgbClr val="400036"/>
                </a:solidFill>
                <a:latin typeface="Tahoma"/>
                <a:cs typeface="Tahoma"/>
              </a:rPr>
              <a:t>Profissionalizante"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9734478"/>
            <a:ext cx="18288000" cy="553085"/>
          </a:xfrm>
          <a:custGeom>
            <a:avLst/>
            <a:gdLst/>
            <a:ahLst/>
            <a:cxnLst/>
            <a:rect l="l" t="t" r="r" b="b"/>
            <a:pathLst>
              <a:path w="18288000" h="553084">
                <a:moveTo>
                  <a:pt x="18287998" y="552520"/>
                </a:moveTo>
                <a:lnTo>
                  <a:pt x="0" y="55252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5252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64882"/>
            <a:ext cx="18288000" cy="622300"/>
          </a:xfrm>
          <a:custGeom>
            <a:avLst/>
            <a:gdLst/>
            <a:ahLst/>
            <a:cxnLst/>
            <a:rect l="l" t="t" r="r" b="b"/>
            <a:pathLst>
              <a:path w="18288000" h="622300">
                <a:moveTo>
                  <a:pt x="18287998" y="622117"/>
                </a:moveTo>
                <a:lnTo>
                  <a:pt x="0" y="62211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2211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643380"/>
          </a:xfrm>
          <a:custGeom>
            <a:avLst/>
            <a:gdLst/>
            <a:ahLst/>
            <a:cxnLst/>
            <a:rect l="l" t="t" r="r" b="b"/>
            <a:pathLst>
              <a:path w="18288000" h="1643380">
                <a:moveTo>
                  <a:pt x="0" y="0"/>
                </a:moveTo>
                <a:lnTo>
                  <a:pt x="18288000" y="0"/>
                </a:lnTo>
                <a:lnTo>
                  <a:pt x="18288000" y="1642752"/>
                </a:lnTo>
                <a:lnTo>
                  <a:pt x="0" y="1642752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053030" y="1823727"/>
            <a:ext cx="374015" cy="374015"/>
          </a:xfrm>
          <a:custGeom>
            <a:avLst/>
            <a:gdLst/>
            <a:ahLst/>
            <a:cxnLst/>
            <a:rect l="l" t="t" r="r" b="b"/>
            <a:pathLst>
              <a:path w="374015" h="374014">
                <a:moveTo>
                  <a:pt x="186941" y="373881"/>
                </a:moveTo>
                <a:lnTo>
                  <a:pt x="137243" y="367203"/>
                </a:lnTo>
                <a:lnTo>
                  <a:pt x="92587" y="348358"/>
                </a:lnTo>
                <a:lnTo>
                  <a:pt x="54753" y="319127"/>
                </a:lnTo>
                <a:lnTo>
                  <a:pt x="25522" y="281293"/>
                </a:lnTo>
                <a:lnTo>
                  <a:pt x="6676" y="236636"/>
                </a:lnTo>
                <a:lnTo>
                  <a:pt x="0" y="186934"/>
                </a:lnTo>
                <a:lnTo>
                  <a:pt x="6676" y="137244"/>
                </a:lnTo>
                <a:lnTo>
                  <a:pt x="25522" y="92588"/>
                </a:lnTo>
                <a:lnTo>
                  <a:pt x="54753" y="54753"/>
                </a:lnTo>
                <a:lnTo>
                  <a:pt x="92587" y="25522"/>
                </a:lnTo>
                <a:lnTo>
                  <a:pt x="137243" y="6677"/>
                </a:lnTo>
                <a:lnTo>
                  <a:pt x="186940" y="0"/>
                </a:lnTo>
                <a:lnTo>
                  <a:pt x="236636" y="6677"/>
                </a:lnTo>
                <a:lnTo>
                  <a:pt x="281292" y="25522"/>
                </a:lnTo>
                <a:lnTo>
                  <a:pt x="319127" y="54753"/>
                </a:lnTo>
                <a:lnTo>
                  <a:pt x="348357" y="92588"/>
                </a:lnTo>
                <a:lnTo>
                  <a:pt x="367203" y="137244"/>
                </a:lnTo>
                <a:lnTo>
                  <a:pt x="373879" y="186940"/>
                </a:lnTo>
                <a:lnTo>
                  <a:pt x="367203" y="236636"/>
                </a:lnTo>
                <a:lnTo>
                  <a:pt x="348357" y="281293"/>
                </a:lnTo>
                <a:lnTo>
                  <a:pt x="319127" y="319127"/>
                </a:lnTo>
                <a:lnTo>
                  <a:pt x="281292" y="348358"/>
                </a:lnTo>
                <a:lnTo>
                  <a:pt x="236636" y="367203"/>
                </a:lnTo>
                <a:lnTo>
                  <a:pt x="186941" y="373881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28770" y="2218136"/>
            <a:ext cx="6384925" cy="6268085"/>
            <a:chOff x="1028770" y="2218136"/>
            <a:chExt cx="6384925" cy="6268085"/>
          </a:xfrm>
        </p:grpSpPr>
        <p:sp>
          <p:nvSpPr>
            <p:cNvPr id="6" name="object 6"/>
            <p:cNvSpPr/>
            <p:nvPr/>
          </p:nvSpPr>
          <p:spPr>
            <a:xfrm>
              <a:off x="1028770" y="2726309"/>
              <a:ext cx="5759450" cy="5759450"/>
            </a:xfrm>
            <a:custGeom>
              <a:avLst/>
              <a:gdLst/>
              <a:ahLst/>
              <a:cxnLst/>
              <a:rect l="l" t="t" r="r" b="b"/>
              <a:pathLst>
                <a:path w="5759450" h="5759450">
                  <a:moveTo>
                    <a:pt x="2879642" y="5759302"/>
                  </a:moveTo>
                  <a:lnTo>
                    <a:pt x="2831082" y="5758900"/>
                  </a:lnTo>
                  <a:lnTo>
                    <a:pt x="2782715" y="5757698"/>
                  </a:lnTo>
                  <a:lnTo>
                    <a:pt x="2734547" y="5755702"/>
                  </a:lnTo>
                  <a:lnTo>
                    <a:pt x="2686585" y="5752920"/>
                  </a:lnTo>
                  <a:lnTo>
                    <a:pt x="2638836" y="5749357"/>
                  </a:lnTo>
                  <a:lnTo>
                    <a:pt x="2591304" y="5745019"/>
                  </a:lnTo>
                  <a:lnTo>
                    <a:pt x="2543998" y="5739913"/>
                  </a:lnTo>
                  <a:lnTo>
                    <a:pt x="2496923" y="5734045"/>
                  </a:lnTo>
                  <a:lnTo>
                    <a:pt x="2450085" y="5727422"/>
                  </a:lnTo>
                  <a:lnTo>
                    <a:pt x="2403491" y="5720049"/>
                  </a:lnTo>
                  <a:lnTo>
                    <a:pt x="2357147" y="5711934"/>
                  </a:lnTo>
                  <a:lnTo>
                    <a:pt x="2311059" y="5703081"/>
                  </a:lnTo>
                  <a:lnTo>
                    <a:pt x="2265234" y="5693499"/>
                  </a:lnTo>
                  <a:lnTo>
                    <a:pt x="2219678" y="5683193"/>
                  </a:lnTo>
                  <a:lnTo>
                    <a:pt x="2174398" y="5672169"/>
                  </a:lnTo>
                  <a:lnTo>
                    <a:pt x="2129399" y="5660433"/>
                  </a:lnTo>
                  <a:lnTo>
                    <a:pt x="2084688" y="5647993"/>
                  </a:lnTo>
                  <a:lnTo>
                    <a:pt x="2040271" y="5634854"/>
                  </a:lnTo>
                  <a:lnTo>
                    <a:pt x="1996155" y="5621022"/>
                  </a:lnTo>
                  <a:lnTo>
                    <a:pt x="1952346" y="5606505"/>
                  </a:lnTo>
                  <a:lnTo>
                    <a:pt x="1908850" y="5591308"/>
                  </a:lnTo>
                  <a:lnTo>
                    <a:pt x="1865674" y="5575437"/>
                  </a:lnTo>
                  <a:lnTo>
                    <a:pt x="1822824" y="5558900"/>
                  </a:lnTo>
                  <a:lnTo>
                    <a:pt x="1780306" y="5541701"/>
                  </a:lnTo>
                  <a:lnTo>
                    <a:pt x="1738126" y="5523848"/>
                  </a:lnTo>
                  <a:lnTo>
                    <a:pt x="1696291" y="5505347"/>
                  </a:lnTo>
                  <a:lnTo>
                    <a:pt x="1654807" y="5486205"/>
                  </a:lnTo>
                  <a:lnTo>
                    <a:pt x="1613681" y="5466426"/>
                  </a:lnTo>
                  <a:lnTo>
                    <a:pt x="1572919" y="5446019"/>
                  </a:lnTo>
                  <a:lnTo>
                    <a:pt x="1532527" y="5424989"/>
                  </a:lnTo>
                  <a:lnTo>
                    <a:pt x="1492511" y="5403342"/>
                  </a:lnTo>
                  <a:lnTo>
                    <a:pt x="1452878" y="5381085"/>
                  </a:lnTo>
                  <a:lnTo>
                    <a:pt x="1413634" y="5358224"/>
                  </a:lnTo>
                  <a:lnTo>
                    <a:pt x="1374785" y="5334765"/>
                  </a:lnTo>
                  <a:lnTo>
                    <a:pt x="1336338" y="5310716"/>
                  </a:lnTo>
                  <a:lnTo>
                    <a:pt x="1298299" y="5286081"/>
                  </a:lnTo>
                  <a:lnTo>
                    <a:pt x="1260675" y="5260868"/>
                  </a:lnTo>
                  <a:lnTo>
                    <a:pt x="1223471" y="5235082"/>
                  </a:lnTo>
                  <a:lnTo>
                    <a:pt x="1186694" y="5208731"/>
                  </a:lnTo>
                  <a:lnTo>
                    <a:pt x="1150350" y="5181820"/>
                  </a:lnTo>
                  <a:lnTo>
                    <a:pt x="1114446" y="5154355"/>
                  </a:lnTo>
                  <a:lnTo>
                    <a:pt x="1078988" y="5126343"/>
                  </a:lnTo>
                  <a:lnTo>
                    <a:pt x="1043982" y="5097791"/>
                  </a:lnTo>
                  <a:lnTo>
                    <a:pt x="1009435" y="5068705"/>
                  </a:lnTo>
                  <a:lnTo>
                    <a:pt x="975353" y="5039090"/>
                  </a:lnTo>
                  <a:lnTo>
                    <a:pt x="941742" y="5008954"/>
                  </a:lnTo>
                  <a:lnTo>
                    <a:pt x="908608" y="4978302"/>
                  </a:lnTo>
                  <a:lnTo>
                    <a:pt x="875958" y="4947141"/>
                  </a:lnTo>
                  <a:lnTo>
                    <a:pt x="843799" y="4915477"/>
                  </a:lnTo>
                  <a:lnTo>
                    <a:pt x="812135" y="4883317"/>
                  </a:lnTo>
                  <a:lnTo>
                    <a:pt x="780975" y="4850667"/>
                  </a:lnTo>
                  <a:lnTo>
                    <a:pt x="750324" y="4817533"/>
                  </a:lnTo>
                  <a:lnTo>
                    <a:pt x="720188" y="4783921"/>
                  </a:lnTo>
                  <a:lnTo>
                    <a:pt x="690574" y="4749838"/>
                  </a:lnTo>
                  <a:lnTo>
                    <a:pt x="661488" y="4715291"/>
                  </a:lnTo>
                  <a:lnTo>
                    <a:pt x="632936" y="4680285"/>
                  </a:lnTo>
                  <a:lnTo>
                    <a:pt x="604925" y="4644826"/>
                  </a:lnTo>
                  <a:lnTo>
                    <a:pt x="577462" y="4608922"/>
                  </a:lnTo>
                  <a:lnTo>
                    <a:pt x="550551" y="4572578"/>
                  </a:lnTo>
                  <a:lnTo>
                    <a:pt x="524200" y="4535801"/>
                  </a:lnTo>
                  <a:lnTo>
                    <a:pt x="498415" y="4498597"/>
                  </a:lnTo>
                  <a:lnTo>
                    <a:pt x="473203" y="4460972"/>
                  </a:lnTo>
                  <a:lnTo>
                    <a:pt x="448569" y="4422933"/>
                  </a:lnTo>
                  <a:lnTo>
                    <a:pt x="424520" y="4384486"/>
                  </a:lnTo>
                  <a:lnTo>
                    <a:pt x="401062" y="4345637"/>
                  </a:lnTo>
                  <a:lnTo>
                    <a:pt x="378202" y="4306393"/>
                  </a:lnTo>
                  <a:lnTo>
                    <a:pt x="355945" y="4266760"/>
                  </a:lnTo>
                  <a:lnTo>
                    <a:pt x="334299" y="4226745"/>
                  </a:lnTo>
                  <a:lnTo>
                    <a:pt x="313270" y="4186353"/>
                  </a:lnTo>
                  <a:lnTo>
                    <a:pt x="292863" y="4145590"/>
                  </a:lnTo>
                  <a:lnTo>
                    <a:pt x="273085" y="4104464"/>
                  </a:lnTo>
                  <a:lnTo>
                    <a:pt x="253943" y="4062981"/>
                  </a:lnTo>
                  <a:lnTo>
                    <a:pt x="235443" y="4021147"/>
                  </a:lnTo>
                  <a:lnTo>
                    <a:pt x="217591" y="3978967"/>
                  </a:lnTo>
                  <a:lnTo>
                    <a:pt x="200393" y="3936450"/>
                  </a:lnTo>
                  <a:lnTo>
                    <a:pt x="183856" y="3893600"/>
                  </a:lnTo>
                  <a:lnTo>
                    <a:pt x="167986" y="3850424"/>
                  </a:lnTo>
                  <a:lnTo>
                    <a:pt x="152789" y="3806929"/>
                  </a:lnTo>
                  <a:lnTo>
                    <a:pt x="138272" y="3763120"/>
                  </a:lnTo>
                  <a:lnTo>
                    <a:pt x="124442" y="3719005"/>
                  </a:lnTo>
                  <a:lnTo>
                    <a:pt x="111303" y="3674589"/>
                  </a:lnTo>
                  <a:lnTo>
                    <a:pt x="98863" y="3629879"/>
                  </a:lnTo>
                  <a:lnTo>
                    <a:pt x="87128" y="3584881"/>
                  </a:lnTo>
                  <a:lnTo>
                    <a:pt x="76105" y="3539602"/>
                  </a:lnTo>
                  <a:lnTo>
                    <a:pt x="65799" y="3494047"/>
                  </a:lnTo>
                  <a:lnTo>
                    <a:pt x="56217" y="3448223"/>
                  </a:lnTo>
                  <a:lnTo>
                    <a:pt x="47365" y="3402136"/>
                  </a:lnTo>
                  <a:lnTo>
                    <a:pt x="39250" y="3355794"/>
                  </a:lnTo>
                  <a:lnTo>
                    <a:pt x="31878" y="3309201"/>
                  </a:lnTo>
                  <a:lnTo>
                    <a:pt x="25255" y="3262364"/>
                  </a:lnTo>
                  <a:lnTo>
                    <a:pt x="19387" y="3215291"/>
                  </a:lnTo>
                  <a:lnTo>
                    <a:pt x="14281" y="3167986"/>
                  </a:lnTo>
                  <a:lnTo>
                    <a:pt x="9944" y="3120456"/>
                  </a:lnTo>
                  <a:lnTo>
                    <a:pt x="6381" y="3072708"/>
                  </a:lnTo>
                  <a:lnTo>
                    <a:pt x="3598" y="3024748"/>
                  </a:lnTo>
                  <a:lnTo>
                    <a:pt x="1603" y="2976582"/>
                  </a:lnTo>
                  <a:lnTo>
                    <a:pt x="401" y="2928217"/>
                  </a:lnTo>
                  <a:lnTo>
                    <a:pt x="0" y="2879659"/>
                  </a:lnTo>
                  <a:lnTo>
                    <a:pt x="393" y="2831558"/>
                  </a:lnTo>
                  <a:lnTo>
                    <a:pt x="1570" y="2783648"/>
                  </a:lnTo>
                  <a:lnTo>
                    <a:pt x="3524" y="2735935"/>
                  </a:lnTo>
                  <a:lnTo>
                    <a:pt x="6248" y="2688424"/>
                  </a:lnTo>
                  <a:lnTo>
                    <a:pt x="9738" y="2641122"/>
                  </a:lnTo>
                  <a:lnTo>
                    <a:pt x="13986" y="2594035"/>
                  </a:lnTo>
                  <a:lnTo>
                    <a:pt x="18987" y="2547169"/>
                  </a:lnTo>
                  <a:lnTo>
                    <a:pt x="24734" y="2500530"/>
                  </a:lnTo>
                  <a:lnTo>
                    <a:pt x="31222" y="2454124"/>
                  </a:lnTo>
                  <a:lnTo>
                    <a:pt x="38443" y="2407957"/>
                  </a:lnTo>
                  <a:lnTo>
                    <a:pt x="46394" y="2362036"/>
                  </a:lnTo>
                  <a:lnTo>
                    <a:pt x="55066" y="2316367"/>
                  </a:lnTo>
                  <a:lnTo>
                    <a:pt x="64454" y="2270955"/>
                  </a:lnTo>
                  <a:lnTo>
                    <a:pt x="74551" y="2225807"/>
                  </a:lnTo>
                  <a:lnTo>
                    <a:pt x="85353" y="2180929"/>
                  </a:lnTo>
                  <a:lnTo>
                    <a:pt x="96852" y="2136327"/>
                  </a:lnTo>
                  <a:lnTo>
                    <a:pt x="109043" y="2092007"/>
                  </a:lnTo>
                  <a:lnTo>
                    <a:pt x="121919" y="2047975"/>
                  </a:lnTo>
                  <a:lnTo>
                    <a:pt x="135474" y="2004237"/>
                  </a:lnTo>
                  <a:lnTo>
                    <a:pt x="149702" y="1960800"/>
                  </a:lnTo>
                  <a:lnTo>
                    <a:pt x="164598" y="1917670"/>
                  </a:lnTo>
                  <a:lnTo>
                    <a:pt x="180154" y="1874852"/>
                  </a:lnTo>
                  <a:lnTo>
                    <a:pt x="196365" y="1832353"/>
                  </a:lnTo>
                  <a:lnTo>
                    <a:pt x="213225" y="1790179"/>
                  </a:lnTo>
                  <a:lnTo>
                    <a:pt x="230728" y="1748336"/>
                  </a:lnTo>
                  <a:lnTo>
                    <a:pt x="248867" y="1706830"/>
                  </a:lnTo>
                  <a:lnTo>
                    <a:pt x="267636" y="1665667"/>
                  </a:lnTo>
                  <a:lnTo>
                    <a:pt x="287030" y="1624853"/>
                  </a:lnTo>
                  <a:lnTo>
                    <a:pt x="307042" y="1584395"/>
                  </a:lnTo>
                  <a:lnTo>
                    <a:pt x="327666" y="1544299"/>
                  </a:lnTo>
                  <a:lnTo>
                    <a:pt x="348896" y="1504570"/>
                  </a:lnTo>
                  <a:lnTo>
                    <a:pt x="370726" y="1465215"/>
                  </a:lnTo>
                  <a:lnTo>
                    <a:pt x="393149" y="1426239"/>
                  </a:lnTo>
                  <a:lnTo>
                    <a:pt x="416160" y="1387650"/>
                  </a:lnTo>
                  <a:lnTo>
                    <a:pt x="439753" y="1349453"/>
                  </a:lnTo>
                  <a:lnTo>
                    <a:pt x="463921" y="1311654"/>
                  </a:lnTo>
                  <a:lnTo>
                    <a:pt x="488658" y="1274259"/>
                  </a:lnTo>
                  <a:lnTo>
                    <a:pt x="513959" y="1237275"/>
                  </a:lnTo>
                  <a:lnTo>
                    <a:pt x="539816" y="1200707"/>
                  </a:lnTo>
                  <a:lnTo>
                    <a:pt x="566225" y="1164562"/>
                  </a:lnTo>
                  <a:lnTo>
                    <a:pt x="593178" y="1128846"/>
                  </a:lnTo>
                  <a:lnTo>
                    <a:pt x="620670" y="1093565"/>
                  </a:lnTo>
                  <a:lnTo>
                    <a:pt x="648695" y="1058724"/>
                  </a:lnTo>
                  <a:lnTo>
                    <a:pt x="677246" y="1024331"/>
                  </a:lnTo>
                  <a:lnTo>
                    <a:pt x="706318" y="990391"/>
                  </a:lnTo>
                  <a:lnTo>
                    <a:pt x="735904" y="956910"/>
                  </a:lnTo>
                  <a:lnTo>
                    <a:pt x="765998" y="923894"/>
                  </a:lnTo>
                  <a:lnTo>
                    <a:pt x="796595" y="891350"/>
                  </a:lnTo>
                  <a:lnTo>
                    <a:pt x="827687" y="859284"/>
                  </a:lnTo>
                  <a:lnTo>
                    <a:pt x="859269" y="827702"/>
                  </a:lnTo>
                  <a:lnTo>
                    <a:pt x="891335" y="796609"/>
                  </a:lnTo>
                  <a:lnTo>
                    <a:pt x="923878" y="766012"/>
                  </a:lnTo>
                  <a:lnTo>
                    <a:pt x="956894" y="735918"/>
                  </a:lnTo>
                  <a:lnTo>
                    <a:pt x="990374" y="706331"/>
                  </a:lnTo>
                  <a:lnTo>
                    <a:pt x="1024314" y="677259"/>
                  </a:lnTo>
                  <a:lnTo>
                    <a:pt x="1058707" y="648707"/>
                  </a:lnTo>
                  <a:lnTo>
                    <a:pt x="1093547" y="620682"/>
                  </a:lnTo>
                  <a:lnTo>
                    <a:pt x="1128828" y="593190"/>
                  </a:lnTo>
                  <a:lnTo>
                    <a:pt x="1164544" y="566236"/>
                  </a:lnTo>
                  <a:lnTo>
                    <a:pt x="1200689" y="539827"/>
                  </a:lnTo>
                  <a:lnTo>
                    <a:pt x="1237256" y="513969"/>
                  </a:lnTo>
                  <a:lnTo>
                    <a:pt x="1274240" y="488668"/>
                  </a:lnTo>
                  <a:lnTo>
                    <a:pt x="1311635" y="463930"/>
                  </a:lnTo>
                  <a:lnTo>
                    <a:pt x="1349433" y="439762"/>
                  </a:lnTo>
                  <a:lnTo>
                    <a:pt x="1387630" y="416169"/>
                  </a:lnTo>
                  <a:lnTo>
                    <a:pt x="1426219" y="393157"/>
                  </a:lnTo>
                  <a:lnTo>
                    <a:pt x="1465194" y="370733"/>
                  </a:lnTo>
                  <a:lnTo>
                    <a:pt x="1504549" y="348903"/>
                  </a:lnTo>
                  <a:lnTo>
                    <a:pt x="1544278" y="327673"/>
                  </a:lnTo>
                  <a:lnTo>
                    <a:pt x="1584374" y="307049"/>
                  </a:lnTo>
                  <a:lnTo>
                    <a:pt x="1624832" y="287036"/>
                  </a:lnTo>
                  <a:lnTo>
                    <a:pt x="1665646" y="267642"/>
                  </a:lnTo>
                  <a:lnTo>
                    <a:pt x="1706808" y="248872"/>
                  </a:lnTo>
                  <a:lnTo>
                    <a:pt x="1748314" y="230733"/>
                  </a:lnTo>
                  <a:lnTo>
                    <a:pt x="1790158" y="213230"/>
                  </a:lnTo>
                  <a:lnTo>
                    <a:pt x="1832332" y="196370"/>
                  </a:lnTo>
                  <a:lnTo>
                    <a:pt x="1874831" y="180158"/>
                  </a:lnTo>
                  <a:lnTo>
                    <a:pt x="1917648" y="164601"/>
                  </a:lnTo>
                  <a:lnTo>
                    <a:pt x="1960779" y="149706"/>
                  </a:lnTo>
                  <a:lnTo>
                    <a:pt x="2004216" y="135477"/>
                  </a:lnTo>
                  <a:lnTo>
                    <a:pt x="2047953" y="121921"/>
                  </a:lnTo>
                  <a:lnTo>
                    <a:pt x="2091985" y="109045"/>
                  </a:lnTo>
                  <a:lnTo>
                    <a:pt x="2136305" y="96854"/>
                  </a:lnTo>
                  <a:lnTo>
                    <a:pt x="2180908" y="85355"/>
                  </a:lnTo>
                  <a:lnTo>
                    <a:pt x="2225786" y="74553"/>
                  </a:lnTo>
                  <a:lnTo>
                    <a:pt x="2270934" y="64455"/>
                  </a:lnTo>
                  <a:lnTo>
                    <a:pt x="2316346" y="55067"/>
                  </a:lnTo>
                  <a:lnTo>
                    <a:pt x="2362016" y="46395"/>
                  </a:lnTo>
                  <a:lnTo>
                    <a:pt x="2407937" y="38444"/>
                  </a:lnTo>
                  <a:lnTo>
                    <a:pt x="2454104" y="31222"/>
                  </a:lnTo>
                  <a:lnTo>
                    <a:pt x="2500510" y="24735"/>
                  </a:lnTo>
                  <a:lnTo>
                    <a:pt x="2547149" y="18987"/>
                  </a:lnTo>
                  <a:lnTo>
                    <a:pt x="2594015" y="13986"/>
                  </a:lnTo>
                  <a:lnTo>
                    <a:pt x="2641103" y="9738"/>
                  </a:lnTo>
                  <a:lnTo>
                    <a:pt x="2688405" y="6248"/>
                  </a:lnTo>
                  <a:lnTo>
                    <a:pt x="2735917" y="3524"/>
                  </a:lnTo>
                  <a:lnTo>
                    <a:pt x="2783631" y="1570"/>
                  </a:lnTo>
                  <a:lnTo>
                    <a:pt x="2831541" y="393"/>
                  </a:lnTo>
                  <a:lnTo>
                    <a:pt x="2879642" y="0"/>
                  </a:lnTo>
                  <a:lnTo>
                    <a:pt x="2879642" y="2879659"/>
                  </a:lnTo>
                  <a:lnTo>
                    <a:pt x="5759285" y="2879659"/>
                  </a:lnTo>
                  <a:lnTo>
                    <a:pt x="5758891" y="2927759"/>
                  </a:lnTo>
                  <a:lnTo>
                    <a:pt x="5757715" y="2975669"/>
                  </a:lnTo>
                  <a:lnTo>
                    <a:pt x="5755761" y="3023383"/>
                  </a:lnTo>
                  <a:lnTo>
                    <a:pt x="5753036" y="3070894"/>
                  </a:lnTo>
                  <a:lnTo>
                    <a:pt x="5749547" y="3118196"/>
                  </a:lnTo>
                  <a:lnTo>
                    <a:pt x="5745298" y="3165283"/>
                  </a:lnTo>
                  <a:lnTo>
                    <a:pt x="5740298" y="3212149"/>
                  </a:lnTo>
                  <a:lnTo>
                    <a:pt x="5734550" y="3258788"/>
                  </a:lnTo>
                  <a:lnTo>
                    <a:pt x="5728063" y="3305193"/>
                  </a:lnTo>
                  <a:lnTo>
                    <a:pt x="5720841" y="3351360"/>
                  </a:lnTo>
                  <a:lnTo>
                    <a:pt x="5712891" y="3397281"/>
                  </a:lnTo>
                  <a:lnTo>
                    <a:pt x="5704219" y="3442950"/>
                  </a:lnTo>
                  <a:lnTo>
                    <a:pt x="5694831" y="3488362"/>
                  </a:lnTo>
                  <a:lnTo>
                    <a:pt x="5684733" y="3533510"/>
                  </a:lnTo>
                  <a:lnTo>
                    <a:pt x="5673932" y="3578388"/>
                  </a:lnTo>
                  <a:lnTo>
                    <a:pt x="5662432" y="3622990"/>
                  </a:lnTo>
                  <a:lnTo>
                    <a:pt x="5650242" y="3667310"/>
                  </a:lnTo>
                  <a:lnTo>
                    <a:pt x="5637366" y="3711341"/>
                  </a:lnTo>
                  <a:lnTo>
                    <a:pt x="5623811" y="3755079"/>
                  </a:lnTo>
                  <a:lnTo>
                    <a:pt x="5609582" y="3798515"/>
                  </a:lnTo>
                  <a:lnTo>
                    <a:pt x="5594687" y="3841646"/>
                  </a:lnTo>
                  <a:lnTo>
                    <a:pt x="5579130" y="3884463"/>
                  </a:lnTo>
                  <a:lnTo>
                    <a:pt x="5562919" y="3926962"/>
                  </a:lnTo>
                  <a:lnTo>
                    <a:pt x="5546059" y="3969136"/>
                  </a:lnTo>
                  <a:lnTo>
                    <a:pt x="5528557" y="4010979"/>
                  </a:lnTo>
                  <a:lnTo>
                    <a:pt x="5510418" y="4052485"/>
                  </a:lnTo>
                  <a:lnTo>
                    <a:pt x="5491648" y="4093648"/>
                  </a:lnTo>
                  <a:lnTo>
                    <a:pt x="5472254" y="4134461"/>
                  </a:lnTo>
                  <a:lnTo>
                    <a:pt x="5452242" y="4174919"/>
                  </a:lnTo>
                  <a:lnTo>
                    <a:pt x="5431618" y="4215015"/>
                  </a:lnTo>
                  <a:lnTo>
                    <a:pt x="5410389" y="4254744"/>
                  </a:lnTo>
                  <a:lnTo>
                    <a:pt x="5388559" y="4294099"/>
                  </a:lnTo>
                  <a:lnTo>
                    <a:pt x="5366135" y="4333074"/>
                  </a:lnTo>
                  <a:lnTo>
                    <a:pt x="5343124" y="4371663"/>
                  </a:lnTo>
                  <a:lnTo>
                    <a:pt x="5319532" y="4409860"/>
                  </a:lnTo>
                  <a:lnTo>
                    <a:pt x="5295364" y="4447659"/>
                  </a:lnTo>
                  <a:lnTo>
                    <a:pt x="5270626" y="4485053"/>
                  </a:lnTo>
                  <a:lnTo>
                    <a:pt x="5245326" y="4522037"/>
                  </a:lnTo>
                  <a:lnTo>
                    <a:pt x="5219468" y="4558605"/>
                  </a:lnTo>
                  <a:lnTo>
                    <a:pt x="5193060" y="4594749"/>
                  </a:lnTo>
                  <a:lnTo>
                    <a:pt x="5166106" y="4630465"/>
                  </a:lnTo>
                  <a:lnTo>
                    <a:pt x="5138614" y="4665747"/>
                  </a:lnTo>
                  <a:lnTo>
                    <a:pt x="5110589" y="4700587"/>
                  </a:lnTo>
                  <a:lnTo>
                    <a:pt x="5082038" y="4734980"/>
                  </a:lnTo>
                  <a:lnTo>
                    <a:pt x="5052966" y="4768920"/>
                  </a:lnTo>
                  <a:lnTo>
                    <a:pt x="5023380" y="4802400"/>
                  </a:lnTo>
                  <a:lnTo>
                    <a:pt x="4993286" y="4835416"/>
                  </a:lnTo>
                  <a:lnTo>
                    <a:pt x="4962690" y="4867959"/>
                  </a:lnTo>
                  <a:lnTo>
                    <a:pt x="4931597" y="4900025"/>
                  </a:lnTo>
                  <a:lnTo>
                    <a:pt x="4900015" y="4931608"/>
                  </a:lnTo>
                  <a:lnTo>
                    <a:pt x="4867949" y="4962700"/>
                  </a:lnTo>
                  <a:lnTo>
                    <a:pt x="4835406" y="4993296"/>
                  </a:lnTo>
                  <a:lnTo>
                    <a:pt x="4802391" y="5023391"/>
                  </a:lnTo>
                  <a:lnTo>
                    <a:pt x="4768910" y="5052977"/>
                  </a:lnTo>
                  <a:lnTo>
                    <a:pt x="4734971" y="5082049"/>
                  </a:lnTo>
                  <a:lnTo>
                    <a:pt x="4700578" y="5110600"/>
                  </a:lnTo>
                  <a:lnTo>
                    <a:pt x="4665737" y="5138625"/>
                  </a:lnTo>
                  <a:lnTo>
                    <a:pt x="4630456" y="5166118"/>
                  </a:lnTo>
                  <a:lnTo>
                    <a:pt x="4594740" y="5193071"/>
                  </a:lnTo>
                  <a:lnTo>
                    <a:pt x="4558596" y="5219480"/>
                  </a:lnTo>
                  <a:lnTo>
                    <a:pt x="4522028" y="5245338"/>
                  </a:lnTo>
                  <a:lnTo>
                    <a:pt x="4485044" y="5270638"/>
                  </a:lnTo>
                  <a:lnTo>
                    <a:pt x="4447650" y="5295376"/>
                  </a:lnTo>
                  <a:lnTo>
                    <a:pt x="4409851" y="5319544"/>
                  </a:lnTo>
                  <a:lnTo>
                    <a:pt x="4371654" y="5343137"/>
                  </a:lnTo>
                  <a:lnTo>
                    <a:pt x="4333065" y="5366148"/>
                  </a:lnTo>
                  <a:lnTo>
                    <a:pt x="4294090" y="5388572"/>
                  </a:lnTo>
                  <a:lnTo>
                    <a:pt x="4254735" y="5410402"/>
                  </a:lnTo>
                  <a:lnTo>
                    <a:pt x="4215006" y="5431632"/>
                  </a:lnTo>
                  <a:lnTo>
                    <a:pt x="4174910" y="5452256"/>
                  </a:lnTo>
                  <a:lnTo>
                    <a:pt x="4134452" y="5472268"/>
                  </a:lnTo>
                  <a:lnTo>
                    <a:pt x="4093639" y="5491662"/>
                  </a:lnTo>
                  <a:lnTo>
                    <a:pt x="4052476" y="5510431"/>
                  </a:lnTo>
                  <a:lnTo>
                    <a:pt x="4010970" y="5528571"/>
                  </a:lnTo>
                  <a:lnTo>
                    <a:pt x="3969127" y="5546073"/>
                  </a:lnTo>
                  <a:lnTo>
                    <a:pt x="3926953" y="5562934"/>
                  </a:lnTo>
                  <a:lnTo>
                    <a:pt x="3884454" y="5579145"/>
                  </a:lnTo>
                  <a:lnTo>
                    <a:pt x="3841636" y="5594701"/>
                  </a:lnTo>
                  <a:lnTo>
                    <a:pt x="3798506" y="5609597"/>
                  </a:lnTo>
                  <a:lnTo>
                    <a:pt x="3755068" y="5623826"/>
                  </a:lnTo>
                  <a:lnTo>
                    <a:pt x="3711331" y="5637381"/>
                  </a:lnTo>
                  <a:lnTo>
                    <a:pt x="3667299" y="5650257"/>
                  </a:lnTo>
                  <a:lnTo>
                    <a:pt x="3622979" y="5662448"/>
                  </a:lnTo>
                  <a:lnTo>
                    <a:pt x="3578377" y="5673947"/>
                  </a:lnTo>
                  <a:lnTo>
                    <a:pt x="3533499" y="5684749"/>
                  </a:lnTo>
                  <a:lnTo>
                    <a:pt x="3488350" y="5694847"/>
                  </a:lnTo>
                  <a:lnTo>
                    <a:pt x="3442938" y="5704235"/>
                  </a:lnTo>
                  <a:lnTo>
                    <a:pt x="3397269" y="5712907"/>
                  </a:lnTo>
                  <a:lnTo>
                    <a:pt x="3351348" y="5720857"/>
                  </a:lnTo>
                  <a:lnTo>
                    <a:pt x="3305181" y="5728079"/>
                  </a:lnTo>
                  <a:lnTo>
                    <a:pt x="3258775" y="5734567"/>
                  </a:lnTo>
                  <a:lnTo>
                    <a:pt x="3212135" y="5740314"/>
                  </a:lnTo>
                  <a:lnTo>
                    <a:pt x="3165269" y="5745315"/>
                  </a:lnTo>
                  <a:lnTo>
                    <a:pt x="3118181" y="5749563"/>
                  </a:lnTo>
                  <a:lnTo>
                    <a:pt x="3070879" y="5753053"/>
                  </a:lnTo>
                  <a:lnTo>
                    <a:pt x="3023368" y="5755777"/>
                  </a:lnTo>
                  <a:lnTo>
                    <a:pt x="2975654" y="5757731"/>
                  </a:lnTo>
                  <a:lnTo>
                    <a:pt x="2927743" y="5758908"/>
                  </a:lnTo>
                  <a:lnTo>
                    <a:pt x="2879642" y="5759302"/>
                  </a:lnTo>
                  <a:close/>
                </a:path>
              </a:pathLst>
            </a:custGeom>
            <a:solidFill>
              <a:srgbClr val="DF7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16572" y="2218136"/>
              <a:ext cx="2879725" cy="2879725"/>
            </a:xfrm>
            <a:custGeom>
              <a:avLst/>
              <a:gdLst/>
              <a:ahLst/>
              <a:cxnLst/>
              <a:rect l="l" t="t" r="r" b="b"/>
              <a:pathLst>
                <a:path w="2879725" h="2879725">
                  <a:moveTo>
                    <a:pt x="2879642" y="2879659"/>
                  </a:moveTo>
                  <a:lnTo>
                    <a:pt x="0" y="2879659"/>
                  </a:lnTo>
                  <a:lnTo>
                    <a:pt x="0" y="0"/>
                  </a:lnTo>
                  <a:lnTo>
                    <a:pt x="48560" y="402"/>
                  </a:lnTo>
                  <a:lnTo>
                    <a:pt x="96927" y="1603"/>
                  </a:lnTo>
                  <a:lnTo>
                    <a:pt x="145095" y="3599"/>
                  </a:lnTo>
                  <a:lnTo>
                    <a:pt x="193057" y="6381"/>
                  </a:lnTo>
                  <a:lnTo>
                    <a:pt x="240806" y="9944"/>
                  </a:lnTo>
                  <a:lnTo>
                    <a:pt x="288337" y="14282"/>
                  </a:lnTo>
                  <a:lnTo>
                    <a:pt x="335644" y="19388"/>
                  </a:lnTo>
                  <a:lnTo>
                    <a:pt x="382719" y="25256"/>
                  </a:lnTo>
                  <a:lnTo>
                    <a:pt x="429557" y="31880"/>
                  </a:lnTo>
                  <a:lnTo>
                    <a:pt x="476151" y="39252"/>
                  </a:lnTo>
                  <a:lnTo>
                    <a:pt x="522495" y="47368"/>
                  </a:lnTo>
                  <a:lnTo>
                    <a:pt x="568583" y="56220"/>
                  </a:lnTo>
                  <a:lnTo>
                    <a:pt x="614408" y="65803"/>
                  </a:lnTo>
                  <a:lnTo>
                    <a:pt x="659963" y="76109"/>
                  </a:lnTo>
                  <a:lnTo>
                    <a:pt x="705244" y="87133"/>
                  </a:lnTo>
                  <a:lnTo>
                    <a:pt x="750243" y="98869"/>
                  </a:lnTo>
                  <a:lnTo>
                    <a:pt x="794954" y="111309"/>
                  </a:lnTo>
                  <a:lnTo>
                    <a:pt x="839370" y="124449"/>
                  </a:lnTo>
                  <a:lnTo>
                    <a:pt x="883486" y="138280"/>
                  </a:lnTo>
                  <a:lnTo>
                    <a:pt x="927296" y="152798"/>
                  </a:lnTo>
                  <a:lnTo>
                    <a:pt x="970791" y="167995"/>
                  </a:lnTo>
                  <a:lnTo>
                    <a:pt x="1013968" y="183866"/>
                  </a:lnTo>
                  <a:lnTo>
                    <a:pt x="1056818" y="200404"/>
                  </a:lnTo>
                  <a:lnTo>
                    <a:pt x="1099336" y="217602"/>
                  </a:lnTo>
                  <a:lnTo>
                    <a:pt x="1141516" y="235455"/>
                  </a:lnTo>
                  <a:lnTo>
                    <a:pt x="1183351" y="253956"/>
                  </a:lnTo>
                  <a:lnTo>
                    <a:pt x="1224834" y="273099"/>
                  </a:lnTo>
                  <a:lnTo>
                    <a:pt x="1265960" y="292878"/>
                  </a:lnTo>
                  <a:lnTo>
                    <a:pt x="1306723" y="313286"/>
                  </a:lnTo>
                  <a:lnTo>
                    <a:pt x="1347115" y="334316"/>
                  </a:lnTo>
                  <a:lnTo>
                    <a:pt x="1387131" y="355963"/>
                  </a:lnTo>
                  <a:lnTo>
                    <a:pt x="1426764" y="378220"/>
                  </a:lnTo>
                  <a:lnTo>
                    <a:pt x="1466008" y="401081"/>
                  </a:lnTo>
                  <a:lnTo>
                    <a:pt x="1504857" y="424540"/>
                  </a:lnTo>
                  <a:lnTo>
                    <a:pt x="1543304" y="448590"/>
                  </a:lnTo>
                  <a:lnTo>
                    <a:pt x="1581342" y="473225"/>
                  </a:lnTo>
                  <a:lnTo>
                    <a:pt x="1618967" y="498439"/>
                  </a:lnTo>
                  <a:lnTo>
                    <a:pt x="1656171" y="524224"/>
                  </a:lnTo>
                  <a:lnTo>
                    <a:pt x="1692948" y="550576"/>
                  </a:lnTo>
                  <a:lnTo>
                    <a:pt x="1729291" y="577488"/>
                  </a:lnTo>
                  <a:lnTo>
                    <a:pt x="1765195" y="604952"/>
                  </a:lnTo>
                  <a:lnTo>
                    <a:pt x="1800653" y="632964"/>
                  </a:lnTo>
                  <a:lnTo>
                    <a:pt x="1835659" y="661517"/>
                  </a:lnTo>
                  <a:lnTo>
                    <a:pt x="1870207" y="690603"/>
                  </a:lnTo>
                  <a:lnTo>
                    <a:pt x="1904289" y="720218"/>
                  </a:lnTo>
                  <a:lnTo>
                    <a:pt x="1937900" y="750355"/>
                  </a:lnTo>
                  <a:lnTo>
                    <a:pt x="1971034" y="781007"/>
                  </a:lnTo>
                  <a:lnTo>
                    <a:pt x="2003683" y="812168"/>
                  </a:lnTo>
                  <a:lnTo>
                    <a:pt x="2035843" y="843832"/>
                  </a:lnTo>
                  <a:lnTo>
                    <a:pt x="2067506" y="875992"/>
                  </a:lnTo>
                  <a:lnTo>
                    <a:pt x="2098667" y="908643"/>
                  </a:lnTo>
                  <a:lnTo>
                    <a:pt x="2129318" y="941777"/>
                  </a:lnTo>
                  <a:lnTo>
                    <a:pt x="2159454" y="975389"/>
                  </a:lnTo>
                  <a:lnTo>
                    <a:pt x="2189068" y="1009472"/>
                  </a:lnTo>
                  <a:lnTo>
                    <a:pt x="2218154" y="1044020"/>
                  </a:lnTo>
                  <a:lnTo>
                    <a:pt x="2246705" y="1079027"/>
                  </a:lnTo>
                  <a:lnTo>
                    <a:pt x="2274716" y="1114485"/>
                  </a:lnTo>
                  <a:lnTo>
                    <a:pt x="2302180" y="1150390"/>
                  </a:lnTo>
                  <a:lnTo>
                    <a:pt x="2329091" y="1186734"/>
                  </a:lnTo>
                  <a:lnTo>
                    <a:pt x="2355441" y="1223511"/>
                  </a:lnTo>
                  <a:lnTo>
                    <a:pt x="2381226" y="1260716"/>
                  </a:lnTo>
                  <a:lnTo>
                    <a:pt x="2406439" y="1298340"/>
                  </a:lnTo>
                  <a:lnTo>
                    <a:pt x="2431073" y="1336380"/>
                  </a:lnTo>
                  <a:lnTo>
                    <a:pt x="2455122" y="1374827"/>
                  </a:lnTo>
                  <a:lnTo>
                    <a:pt x="2478580" y="1413676"/>
                  </a:lnTo>
                  <a:lnTo>
                    <a:pt x="2501440" y="1452920"/>
                  </a:lnTo>
                  <a:lnTo>
                    <a:pt x="2523696" y="1492553"/>
                  </a:lnTo>
                  <a:lnTo>
                    <a:pt x="2545342" y="1532569"/>
                  </a:lnTo>
                  <a:lnTo>
                    <a:pt x="2566372" y="1572962"/>
                  </a:lnTo>
                  <a:lnTo>
                    <a:pt x="2586779" y="1613724"/>
                  </a:lnTo>
                  <a:lnTo>
                    <a:pt x="2606556" y="1654850"/>
                  </a:lnTo>
                  <a:lnTo>
                    <a:pt x="2625699" y="1696334"/>
                  </a:lnTo>
                  <a:lnTo>
                    <a:pt x="2644199" y="1738168"/>
                  </a:lnTo>
                  <a:lnTo>
                    <a:pt x="2662051" y="1780348"/>
                  </a:lnTo>
                  <a:lnTo>
                    <a:pt x="2679249" y="1822866"/>
                  </a:lnTo>
                  <a:lnTo>
                    <a:pt x="2695786" y="1865716"/>
                  </a:lnTo>
                  <a:lnTo>
                    <a:pt x="2711656" y="1908892"/>
                  </a:lnTo>
                  <a:lnTo>
                    <a:pt x="2726852" y="1952387"/>
                  </a:lnTo>
                  <a:lnTo>
                    <a:pt x="2741369" y="1996196"/>
                  </a:lnTo>
                  <a:lnTo>
                    <a:pt x="2755200" y="2040311"/>
                  </a:lnTo>
                  <a:lnTo>
                    <a:pt x="2768339" y="2084727"/>
                  </a:lnTo>
                  <a:lnTo>
                    <a:pt x="2780778" y="2129437"/>
                  </a:lnTo>
                  <a:lnTo>
                    <a:pt x="2792513" y="2174435"/>
                  </a:lnTo>
                  <a:lnTo>
                    <a:pt x="2803537" y="2219715"/>
                  </a:lnTo>
                  <a:lnTo>
                    <a:pt x="2813843" y="2265270"/>
                  </a:lnTo>
                  <a:lnTo>
                    <a:pt x="2823425" y="2311094"/>
                  </a:lnTo>
                  <a:lnTo>
                    <a:pt x="2832277" y="2357181"/>
                  </a:lnTo>
                  <a:lnTo>
                    <a:pt x="2840392" y="2403523"/>
                  </a:lnTo>
                  <a:lnTo>
                    <a:pt x="2847764" y="2450116"/>
                  </a:lnTo>
                  <a:lnTo>
                    <a:pt x="2854387" y="2496953"/>
                  </a:lnTo>
                  <a:lnTo>
                    <a:pt x="2860255" y="2544027"/>
                  </a:lnTo>
                  <a:lnTo>
                    <a:pt x="2865360" y="2591332"/>
                  </a:lnTo>
                  <a:lnTo>
                    <a:pt x="2869698" y="2638861"/>
                  </a:lnTo>
                  <a:lnTo>
                    <a:pt x="2873261" y="2686609"/>
                  </a:lnTo>
                  <a:lnTo>
                    <a:pt x="2876043" y="2734569"/>
                  </a:lnTo>
                  <a:lnTo>
                    <a:pt x="2878038" y="2782735"/>
                  </a:lnTo>
                  <a:lnTo>
                    <a:pt x="2879240" y="2831100"/>
                  </a:lnTo>
                  <a:lnTo>
                    <a:pt x="2879642" y="2879659"/>
                  </a:lnTo>
                  <a:close/>
                </a:path>
              </a:pathLst>
            </a:custGeom>
            <a:solidFill>
              <a:srgbClr val="FEF2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39215" y="3664474"/>
              <a:ext cx="374015" cy="374015"/>
            </a:xfrm>
            <a:custGeom>
              <a:avLst/>
              <a:gdLst/>
              <a:ahLst/>
              <a:cxnLst/>
              <a:rect l="l" t="t" r="r" b="b"/>
              <a:pathLst>
                <a:path w="374015" h="374014">
                  <a:moveTo>
                    <a:pt x="186940" y="373881"/>
                  </a:moveTo>
                  <a:lnTo>
                    <a:pt x="137244" y="367203"/>
                  </a:lnTo>
                  <a:lnTo>
                    <a:pt x="92587" y="348358"/>
                  </a:lnTo>
                  <a:lnTo>
                    <a:pt x="54753" y="319127"/>
                  </a:lnTo>
                  <a:lnTo>
                    <a:pt x="25522" y="281293"/>
                  </a:lnTo>
                  <a:lnTo>
                    <a:pt x="6677" y="236636"/>
                  </a:lnTo>
                  <a:lnTo>
                    <a:pt x="0" y="186942"/>
                  </a:lnTo>
                  <a:lnTo>
                    <a:pt x="6677" y="137244"/>
                  </a:lnTo>
                  <a:lnTo>
                    <a:pt x="25522" y="92588"/>
                  </a:lnTo>
                  <a:lnTo>
                    <a:pt x="54753" y="54753"/>
                  </a:lnTo>
                  <a:lnTo>
                    <a:pt x="92587" y="25522"/>
                  </a:lnTo>
                  <a:lnTo>
                    <a:pt x="137244" y="6677"/>
                  </a:lnTo>
                  <a:lnTo>
                    <a:pt x="186939" y="0"/>
                  </a:lnTo>
                  <a:lnTo>
                    <a:pt x="236636" y="6677"/>
                  </a:lnTo>
                  <a:lnTo>
                    <a:pt x="281292" y="25522"/>
                  </a:lnTo>
                  <a:lnTo>
                    <a:pt x="319127" y="54753"/>
                  </a:lnTo>
                  <a:lnTo>
                    <a:pt x="348358" y="92588"/>
                  </a:lnTo>
                  <a:lnTo>
                    <a:pt x="367203" y="137244"/>
                  </a:lnTo>
                  <a:lnTo>
                    <a:pt x="373880" y="186938"/>
                  </a:lnTo>
                  <a:lnTo>
                    <a:pt x="367203" y="236636"/>
                  </a:lnTo>
                  <a:lnTo>
                    <a:pt x="348358" y="281293"/>
                  </a:lnTo>
                  <a:lnTo>
                    <a:pt x="319127" y="319127"/>
                  </a:lnTo>
                  <a:lnTo>
                    <a:pt x="281292" y="348358"/>
                  </a:lnTo>
                  <a:lnTo>
                    <a:pt x="236636" y="367203"/>
                  </a:lnTo>
                  <a:lnTo>
                    <a:pt x="186940" y="373881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68597" y="2230369"/>
            <a:ext cx="5876925" cy="6626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23000"/>
              </a:lnSpc>
              <a:spcBef>
                <a:spcPts val="95"/>
              </a:spcBef>
            </a:pPr>
            <a:r>
              <a:rPr dirty="0" sz="3200" spc="130" b="1">
                <a:solidFill>
                  <a:srgbClr val="400036"/>
                </a:solidFill>
                <a:latin typeface="Tahoma"/>
                <a:cs typeface="Tahoma"/>
              </a:rPr>
              <a:t>No </a:t>
            </a:r>
            <a:r>
              <a:rPr dirty="0" sz="3200" spc="30" b="1">
                <a:solidFill>
                  <a:srgbClr val="400036"/>
                </a:solidFill>
                <a:latin typeface="Tahoma"/>
                <a:cs typeface="Tahoma"/>
              </a:rPr>
              <a:t>Brasil,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mais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3200" spc="-320" b="1">
                <a:solidFill>
                  <a:srgbClr val="400036"/>
                </a:solidFill>
                <a:latin typeface="Tahoma"/>
                <a:cs typeface="Tahoma"/>
              </a:rPr>
              <a:t>10 </a:t>
            </a:r>
            <a:r>
              <a:rPr dirty="0" sz="3200" spc="-3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4" b="1">
                <a:solidFill>
                  <a:srgbClr val="400036"/>
                </a:solidFill>
                <a:latin typeface="Tahoma"/>
                <a:cs typeface="Tahoma"/>
              </a:rPr>
              <a:t>milhões enfrentam </a:t>
            </a:r>
            <a:r>
              <a:rPr dirty="0" sz="3200" spc="130" b="1">
                <a:solidFill>
                  <a:srgbClr val="400036"/>
                </a:solidFill>
                <a:latin typeface="Tahoma"/>
                <a:cs typeface="Tahoma"/>
              </a:rPr>
              <a:t>o </a:t>
            </a:r>
            <a:r>
              <a:rPr dirty="0" sz="3200" spc="1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25" b="1">
                <a:solidFill>
                  <a:srgbClr val="400036"/>
                </a:solidFill>
                <a:latin typeface="Tahoma"/>
                <a:cs typeface="Tahoma"/>
              </a:rPr>
              <a:t>desemprego, </a:t>
            </a:r>
            <a:r>
              <a:rPr dirty="0" sz="3200" spc="-575" b="1">
                <a:solidFill>
                  <a:srgbClr val="400036"/>
                </a:solidFill>
                <a:latin typeface="Tahoma"/>
                <a:cs typeface="Tahoma"/>
              </a:rPr>
              <a:t>81% </a:t>
            </a:r>
            <a:r>
              <a:rPr dirty="0" sz="3200" spc="-5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5" b="1">
                <a:solidFill>
                  <a:srgbClr val="400036"/>
                </a:solidFill>
                <a:latin typeface="Tahoma"/>
                <a:cs typeface="Tahoma"/>
              </a:rPr>
              <a:t>provenientes</a:t>
            </a:r>
            <a:r>
              <a:rPr dirty="0" sz="3200" spc="-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das</a:t>
            </a:r>
            <a:r>
              <a:rPr dirty="0" sz="3200" spc="-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80" b="1">
                <a:solidFill>
                  <a:srgbClr val="400036"/>
                </a:solidFill>
                <a:latin typeface="Tahoma"/>
                <a:cs typeface="Tahoma"/>
              </a:rPr>
              <a:t>classes</a:t>
            </a:r>
            <a:r>
              <a:rPr dirty="0" sz="3200" spc="-4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30" b="1">
                <a:solidFill>
                  <a:srgbClr val="400036"/>
                </a:solidFill>
                <a:latin typeface="Tahoma"/>
                <a:cs typeface="Tahoma"/>
              </a:rPr>
              <a:t>C, </a:t>
            </a:r>
            <a:r>
              <a:rPr dirty="0" sz="3200" spc="-92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229" b="1">
                <a:solidFill>
                  <a:srgbClr val="400036"/>
                </a:solidFill>
                <a:latin typeface="Tahoma"/>
                <a:cs typeface="Tahoma"/>
              </a:rPr>
              <a:t>D </a:t>
            </a:r>
            <a:r>
              <a:rPr dirty="0" sz="3200" spc="125" b="1">
                <a:solidFill>
                  <a:srgbClr val="400036"/>
                </a:solidFill>
                <a:latin typeface="Tahoma"/>
                <a:cs typeface="Tahoma"/>
              </a:rPr>
              <a:t>e </a:t>
            </a:r>
            <a:r>
              <a:rPr dirty="0" sz="3200" spc="15" b="1">
                <a:solidFill>
                  <a:srgbClr val="400036"/>
                </a:solidFill>
                <a:latin typeface="Tahoma"/>
                <a:cs typeface="Tahoma"/>
              </a:rPr>
              <a:t>E. </a:t>
            </a:r>
            <a:r>
              <a:rPr dirty="0" sz="3200" spc="220" b="1">
                <a:solidFill>
                  <a:srgbClr val="400036"/>
                </a:solidFill>
                <a:latin typeface="Tahoma"/>
                <a:cs typeface="Tahoma"/>
              </a:rPr>
              <a:t>Com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mais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3200" spc="-114" b="1">
                <a:solidFill>
                  <a:srgbClr val="400036"/>
                </a:solidFill>
                <a:latin typeface="Tahoma"/>
                <a:cs typeface="Tahoma"/>
              </a:rPr>
              <a:t>3,7 </a:t>
            </a:r>
            <a:r>
              <a:rPr dirty="0" sz="3200" spc="-1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4" b="1">
                <a:solidFill>
                  <a:srgbClr val="400036"/>
                </a:solidFill>
                <a:latin typeface="Tahoma"/>
                <a:cs typeface="Tahoma"/>
              </a:rPr>
              <a:t>milhões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sem </a:t>
            </a:r>
            <a:r>
              <a:rPr dirty="0" sz="3200" spc="160" b="1">
                <a:solidFill>
                  <a:srgbClr val="400036"/>
                </a:solidFill>
                <a:latin typeface="Tahoma"/>
                <a:cs typeface="Tahoma"/>
              </a:rPr>
              <a:t>emprego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por </a:t>
            </a:r>
            <a:r>
              <a:rPr dirty="0" sz="3200" spc="114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mais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3200" spc="100" b="1">
                <a:solidFill>
                  <a:srgbClr val="400036"/>
                </a:solidFill>
                <a:latin typeface="Tahoma"/>
                <a:cs typeface="Tahoma"/>
              </a:rPr>
              <a:t>dois </a:t>
            </a:r>
            <a:r>
              <a:rPr dirty="0" sz="3200" spc="50" b="1">
                <a:solidFill>
                  <a:srgbClr val="400036"/>
                </a:solidFill>
                <a:latin typeface="Tahoma"/>
                <a:cs typeface="Tahoma"/>
              </a:rPr>
              <a:t>anos, </a:t>
            </a:r>
            <a:r>
              <a:rPr dirty="0" sz="3200" spc="65" b="1">
                <a:solidFill>
                  <a:srgbClr val="400036"/>
                </a:solidFill>
                <a:latin typeface="Tahoma"/>
                <a:cs typeface="Tahoma"/>
              </a:rPr>
              <a:t>a </a:t>
            </a:r>
            <a:r>
              <a:rPr dirty="0" sz="3200" spc="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14" b="1">
                <a:solidFill>
                  <a:srgbClr val="400036"/>
                </a:solidFill>
                <a:latin typeface="Tahoma"/>
                <a:cs typeface="Tahoma"/>
              </a:rPr>
              <a:t>qualidade </a:t>
            </a:r>
            <a:r>
              <a:rPr dirty="0" sz="3200" spc="165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3200" spc="85" b="1">
                <a:solidFill>
                  <a:srgbClr val="400036"/>
                </a:solidFill>
                <a:latin typeface="Tahoma"/>
                <a:cs typeface="Tahoma"/>
              </a:rPr>
              <a:t>vida </a:t>
            </a:r>
            <a:r>
              <a:rPr dirty="0" sz="3200" spc="125" b="1">
                <a:solidFill>
                  <a:srgbClr val="400036"/>
                </a:solidFill>
                <a:latin typeface="Tahoma"/>
                <a:cs typeface="Tahoma"/>
              </a:rPr>
              <a:t>e </a:t>
            </a:r>
            <a:r>
              <a:rPr dirty="0" sz="3200" spc="13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5" b="1">
                <a:solidFill>
                  <a:srgbClr val="400036"/>
                </a:solidFill>
                <a:latin typeface="Tahoma"/>
                <a:cs typeface="Tahoma"/>
              </a:rPr>
              <a:t>autoestima desses </a:t>
            </a:r>
            <a:r>
              <a:rPr dirty="0" sz="3200" spc="11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00" b="1">
                <a:solidFill>
                  <a:srgbClr val="400036"/>
                </a:solidFill>
                <a:latin typeface="Tahoma"/>
                <a:cs typeface="Tahoma"/>
              </a:rPr>
              <a:t>indivíduos </a:t>
            </a:r>
            <a:r>
              <a:rPr dirty="0" sz="3200" spc="90" b="1">
                <a:solidFill>
                  <a:srgbClr val="400036"/>
                </a:solidFill>
                <a:latin typeface="Tahoma"/>
                <a:cs typeface="Tahoma"/>
              </a:rPr>
              <a:t>estão </a:t>
            </a:r>
            <a:r>
              <a:rPr dirty="0" sz="3200" spc="9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135" b="1">
                <a:solidFill>
                  <a:srgbClr val="400036"/>
                </a:solidFill>
                <a:latin typeface="Tahoma"/>
                <a:cs typeface="Tahoma"/>
              </a:rPr>
              <a:t>profundamente</a:t>
            </a:r>
            <a:r>
              <a:rPr dirty="0" sz="32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200" spc="55" b="1">
                <a:solidFill>
                  <a:srgbClr val="400036"/>
                </a:solidFill>
                <a:latin typeface="Tahoma"/>
                <a:cs typeface="Tahoma"/>
              </a:rPr>
              <a:t>afetadas.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4521" y="1931864"/>
            <a:ext cx="1932305" cy="1146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65" b="1">
                <a:latin typeface="Tahoma"/>
                <a:cs typeface="Tahoma"/>
              </a:rPr>
              <a:t>classe</a:t>
            </a:r>
            <a:r>
              <a:rPr dirty="0" sz="2700" spc="-70" b="1">
                <a:latin typeface="Tahoma"/>
                <a:cs typeface="Tahoma"/>
              </a:rPr>
              <a:t> </a:t>
            </a:r>
            <a:r>
              <a:rPr dirty="0" sz="2700" spc="40" b="1">
                <a:latin typeface="Tahoma"/>
                <a:cs typeface="Tahoma"/>
              </a:rPr>
              <a:t>A,</a:t>
            </a:r>
            <a:r>
              <a:rPr dirty="0" sz="2700" spc="-65" b="1">
                <a:latin typeface="Tahoma"/>
                <a:cs typeface="Tahoma"/>
              </a:rPr>
              <a:t> </a:t>
            </a:r>
            <a:r>
              <a:rPr dirty="0" sz="2700" spc="210" b="1">
                <a:latin typeface="Tahoma"/>
                <a:cs typeface="Tahoma"/>
              </a:rPr>
              <a:t>B</a:t>
            </a:r>
            <a:endParaRPr sz="2700">
              <a:latin typeface="Tahoma"/>
              <a:cs typeface="Tahoma"/>
            </a:endParaRPr>
          </a:p>
          <a:p>
            <a:pPr marL="442595">
              <a:lnSpc>
                <a:spcPct val="100000"/>
              </a:lnSpc>
              <a:spcBef>
                <a:spcPts val="2340"/>
              </a:spcBef>
            </a:pPr>
            <a:r>
              <a:rPr dirty="0" sz="2700" spc="-509" b="1">
                <a:latin typeface="Tahoma"/>
                <a:cs typeface="Tahoma"/>
              </a:rPr>
              <a:t>19%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130" y="8235056"/>
            <a:ext cx="2294255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700" spc="65" b="1">
                <a:latin typeface="Tahoma"/>
                <a:cs typeface="Tahoma"/>
              </a:rPr>
              <a:t>classe</a:t>
            </a:r>
            <a:r>
              <a:rPr dirty="0" sz="2700" spc="-65" b="1">
                <a:latin typeface="Tahoma"/>
                <a:cs typeface="Tahoma"/>
              </a:rPr>
              <a:t> </a:t>
            </a:r>
            <a:r>
              <a:rPr dirty="0" sz="2700" spc="20" b="1">
                <a:latin typeface="Tahoma"/>
                <a:cs typeface="Tahoma"/>
              </a:rPr>
              <a:t>C,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85" b="1">
                <a:latin typeface="Tahoma"/>
                <a:cs typeface="Tahoma"/>
              </a:rPr>
              <a:t>D,B</a:t>
            </a:r>
            <a:endParaRPr sz="2700">
              <a:latin typeface="Tahoma"/>
              <a:cs typeface="Tahoma"/>
            </a:endParaRPr>
          </a:p>
          <a:p>
            <a:pPr algn="ctr" marR="78740">
              <a:lnSpc>
                <a:spcPct val="100000"/>
              </a:lnSpc>
              <a:spcBef>
                <a:spcPts val="2215"/>
              </a:spcBef>
            </a:pPr>
            <a:r>
              <a:rPr dirty="0" sz="2700" spc="-490" b="1">
                <a:latin typeface="Tahoma"/>
                <a:cs typeface="Tahoma"/>
              </a:rPr>
              <a:t>81%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80656" y="288952"/>
            <a:ext cx="5727065" cy="97599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200" spc="484"/>
              <a:t>O</a:t>
            </a:r>
            <a:r>
              <a:rPr dirty="0" sz="6200" spc="-114"/>
              <a:t> </a:t>
            </a:r>
            <a:r>
              <a:rPr dirty="0" sz="6200" spc="385"/>
              <a:t>PROBLEMA</a:t>
            </a:r>
            <a:endParaRPr sz="6200"/>
          </a:p>
        </p:txBody>
      </p:sp>
      <p:grpSp>
        <p:nvGrpSpPr>
          <p:cNvPr id="13" name="object 13"/>
          <p:cNvGrpSpPr/>
          <p:nvPr/>
        </p:nvGrpSpPr>
        <p:grpSpPr>
          <a:xfrm>
            <a:off x="7113055" y="1896345"/>
            <a:ext cx="5316855" cy="2073910"/>
            <a:chOff x="7113055" y="1896345"/>
            <a:chExt cx="5316855" cy="2073910"/>
          </a:xfrm>
        </p:grpSpPr>
        <p:sp>
          <p:nvSpPr>
            <p:cNvPr id="14" name="object 14"/>
            <p:cNvSpPr/>
            <p:nvPr/>
          </p:nvSpPr>
          <p:spPr>
            <a:xfrm>
              <a:off x="7315779" y="2073529"/>
              <a:ext cx="3359785" cy="1736725"/>
            </a:xfrm>
            <a:custGeom>
              <a:avLst/>
              <a:gdLst/>
              <a:ahLst/>
              <a:cxnLst/>
              <a:rect l="l" t="t" r="r" b="b"/>
              <a:pathLst>
                <a:path w="3359784" h="1736725">
                  <a:moveTo>
                    <a:pt x="0" y="1736458"/>
                  </a:moveTo>
                  <a:lnTo>
                    <a:pt x="3359771" y="0"/>
                  </a:lnTo>
                </a:path>
              </a:pathLst>
            </a:custGeom>
            <a:ln w="57136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3055" y="3741824"/>
              <a:ext cx="227946" cy="2280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0327" y="1913626"/>
              <a:ext cx="227947" cy="2280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891694" y="2010668"/>
              <a:ext cx="1323975" cy="0"/>
            </a:xfrm>
            <a:custGeom>
              <a:avLst/>
              <a:gdLst/>
              <a:ahLst/>
              <a:cxnLst/>
              <a:rect l="l" t="t" r="r" b="b"/>
              <a:pathLst>
                <a:path w="1323975" h="0">
                  <a:moveTo>
                    <a:pt x="0" y="0"/>
                  </a:moveTo>
                  <a:lnTo>
                    <a:pt x="1323385" y="0"/>
                  </a:lnTo>
                </a:path>
              </a:pathLst>
            </a:custGeom>
            <a:ln w="57149">
              <a:solidFill>
                <a:srgbClr val="0F0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7058" y="1896345"/>
              <a:ext cx="228923" cy="2286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0791" y="1896345"/>
              <a:ext cx="228923" cy="228646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16920274" y="8357209"/>
            <a:ext cx="676275" cy="1019175"/>
          </a:xfrm>
          <a:custGeom>
            <a:avLst/>
            <a:gdLst/>
            <a:ahLst/>
            <a:cxnLst/>
            <a:rect l="l" t="t" r="r" b="b"/>
            <a:pathLst>
              <a:path w="676275" h="1019175">
                <a:moveTo>
                  <a:pt x="167817" y="167855"/>
                </a:moveTo>
                <a:lnTo>
                  <a:pt x="161823" y="123228"/>
                </a:lnTo>
                <a:lnTo>
                  <a:pt x="144907" y="83134"/>
                </a:lnTo>
                <a:lnTo>
                  <a:pt x="118656" y="49161"/>
                </a:lnTo>
                <a:lnTo>
                  <a:pt x="84696" y="22923"/>
                </a:lnTo>
                <a:lnTo>
                  <a:pt x="44615" y="5994"/>
                </a:lnTo>
                <a:lnTo>
                  <a:pt x="0" y="0"/>
                </a:lnTo>
                <a:lnTo>
                  <a:pt x="0" y="681012"/>
                </a:lnTo>
                <a:lnTo>
                  <a:pt x="2882" y="725309"/>
                </a:lnTo>
                <a:lnTo>
                  <a:pt x="11264" y="767867"/>
                </a:lnTo>
                <a:lnTo>
                  <a:pt x="24803" y="808329"/>
                </a:lnTo>
                <a:lnTo>
                  <a:pt x="43116" y="846340"/>
                </a:lnTo>
                <a:lnTo>
                  <a:pt x="86410" y="829043"/>
                </a:lnTo>
                <a:lnTo>
                  <a:pt x="122897" y="801128"/>
                </a:lnTo>
                <a:lnTo>
                  <a:pt x="150672" y="764527"/>
                </a:lnTo>
                <a:lnTo>
                  <a:pt x="167817" y="721144"/>
                </a:lnTo>
                <a:lnTo>
                  <a:pt x="167817" y="167855"/>
                </a:lnTo>
                <a:close/>
              </a:path>
              <a:path w="676275" h="1019175">
                <a:moveTo>
                  <a:pt x="676059" y="681012"/>
                </a:moveTo>
                <a:lnTo>
                  <a:pt x="672973" y="635139"/>
                </a:lnTo>
                <a:lnTo>
                  <a:pt x="663981" y="591134"/>
                </a:lnTo>
                <a:lnTo>
                  <a:pt x="649490" y="549414"/>
                </a:lnTo>
                <a:lnTo>
                  <a:pt x="629907" y="510362"/>
                </a:lnTo>
                <a:lnTo>
                  <a:pt x="605624" y="474408"/>
                </a:lnTo>
                <a:lnTo>
                  <a:pt x="577049" y="441934"/>
                </a:lnTo>
                <a:lnTo>
                  <a:pt x="544588" y="413359"/>
                </a:lnTo>
                <a:lnTo>
                  <a:pt x="508635" y="389064"/>
                </a:lnTo>
                <a:lnTo>
                  <a:pt x="469607" y="369481"/>
                </a:lnTo>
                <a:lnTo>
                  <a:pt x="427888" y="354990"/>
                </a:lnTo>
                <a:lnTo>
                  <a:pt x="383895" y="345998"/>
                </a:lnTo>
                <a:lnTo>
                  <a:pt x="338035" y="342912"/>
                </a:lnTo>
                <a:lnTo>
                  <a:pt x="335622" y="342938"/>
                </a:lnTo>
                <a:lnTo>
                  <a:pt x="335622" y="510794"/>
                </a:lnTo>
                <a:lnTo>
                  <a:pt x="338035" y="510755"/>
                </a:lnTo>
                <a:lnTo>
                  <a:pt x="383222" y="516851"/>
                </a:lnTo>
                <a:lnTo>
                  <a:pt x="423875" y="534035"/>
                </a:lnTo>
                <a:lnTo>
                  <a:pt x="458330" y="560692"/>
                </a:lnTo>
                <a:lnTo>
                  <a:pt x="484962" y="595160"/>
                </a:lnTo>
                <a:lnTo>
                  <a:pt x="502145" y="635812"/>
                </a:lnTo>
                <a:lnTo>
                  <a:pt x="508241" y="681012"/>
                </a:lnTo>
                <a:lnTo>
                  <a:pt x="502145" y="726224"/>
                </a:lnTo>
                <a:lnTo>
                  <a:pt x="484962" y="766889"/>
                </a:lnTo>
                <a:lnTo>
                  <a:pt x="458330" y="801357"/>
                </a:lnTo>
                <a:lnTo>
                  <a:pt x="423875" y="827989"/>
                </a:lnTo>
                <a:lnTo>
                  <a:pt x="383222" y="845185"/>
                </a:lnTo>
                <a:lnTo>
                  <a:pt x="338035" y="851268"/>
                </a:lnTo>
                <a:lnTo>
                  <a:pt x="327583" y="850950"/>
                </a:lnTo>
                <a:lnTo>
                  <a:pt x="317296" y="850011"/>
                </a:lnTo>
                <a:lnTo>
                  <a:pt x="307200" y="848461"/>
                </a:lnTo>
                <a:lnTo>
                  <a:pt x="297307" y="846340"/>
                </a:lnTo>
                <a:lnTo>
                  <a:pt x="272262" y="884618"/>
                </a:lnTo>
                <a:lnTo>
                  <a:pt x="242430" y="919060"/>
                </a:lnTo>
                <a:lnTo>
                  <a:pt x="208254" y="949210"/>
                </a:lnTo>
                <a:lnTo>
                  <a:pt x="170218" y="974572"/>
                </a:lnTo>
                <a:lnTo>
                  <a:pt x="208711" y="993495"/>
                </a:lnTo>
                <a:lnTo>
                  <a:pt x="249758" y="1007478"/>
                </a:lnTo>
                <a:lnTo>
                  <a:pt x="292989" y="1016152"/>
                </a:lnTo>
                <a:lnTo>
                  <a:pt x="338035" y="1019124"/>
                </a:lnTo>
                <a:lnTo>
                  <a:pt x="383895" y="1016038"/>
                </a:lnTo>
                <a:lnTo>
                  <a:pt x="427888" y="1007046"/>
                </a:lnTo>
                <a:lnTo>
                  <a:pt x="469607" y="992555"/>
                </a:lnTo>
                <a:lnTo>
                  <a:pt x="508635" y="972959"/>
                </a:lnTo>
                <a:lnTo>
                  <a:pt x="544588" y="948677"/>
                </a:lnTo>
                <a:lnTo>
                  <a:pt x="577049" y="920089"/>
                </a:lnTo>
                <a:lnTo>
                  <a:pt x="605624" y="887628"/>
                </a:lnTo>
                <a:lnTo>
                  <a:pt x="629907" y="851662"/>
                </a:lnTo>
                <a:lnTo>
                  <a:pt x="649490" y="812622"/>
                </a:lnTo>
                <a:lnTo>
                  <a:pt x="663981" y="770902"/>
                </a:lnTo>
                <a:lnTo>
                  <a:pt x="672973" y="726897"/>
                </a:lnTo>
                <a:lnTo>
                  <a:pt x="676059" y="681012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048875"/>
            <a:chOff x="0" y="0"/>
            <a:chExt cx="18288000" cy="10048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0488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00" cy="1871345"/>
            </a:xfrm>
            <a:custGeom>
              <a:avLst/>
              <a:gdLst/>
              <a:ahLst/>
              <a:cxnLst/>
              <a:rect l="l" t="t" r="r" b="b"/>
              <a:pathLst>
                <a:path w="18288000" h="1871345">
                  <a:moveTo>
                    <a:pt x="18288000" y="1871021"/>
                  </a:moveTo>
                  <a:lnTo>
                    <a:pt x="0" y="187102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871021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33945"/>
              <a:ext cx="3636010" cy="8839200"/>
            </a:xfrm>
            <a:custGeom>
              <a:avLst/>
              <a:gdLst/>
              <a:ahLst/>
              <a:cxnLst/>
              <a:rect l="l" t="t" r="r" b="b"/>
              <a:pathLst>
                <a:path w="3636010" h="8839200">
                  <a:moveTo>
                    <a:pt x="2351900" y="1117828"/>
                  </a:moveTo>
                  <a:lnTo>
                    <a:pt x="2351036" y="1073277"/>
                  </a:lnTo>
                  <a:lnTo>
                    <a:pt x="2348725" y="1028827"/>
                  </a:lnTo>
                  <a:lnTo>
                    <a:pt x="2344966" y="984491"/>
                  </a:lnTo>
                  <a:lnTo>
                    <a:pt x="2339759" y="940320"/>
                  </a:lnTo>
                  <a:lnTo>
                    <a:pt x="2333142" y="896366"/>
                  </a:lnTo>
                  <a:lnTo>
                    <a:pt x="2325090" y="852652"/>
                  </a:lnTo>
                  <a:lnTo>
                    <a:pt x="2315629" y="809205"/>
                  </a:lnTo>
                  <a:lnTo>
                    <a:pt x="2304745" y="766076"/>
                  </a:lnTo>
                  <a:lnTo>
                    <a:pt x="2292477" y="723315"/>
                  </a:lnTo>
                  <a:lnTo>
                    <a:pt x="2278799" y="680935"/>
                  </a:lnTo>
                  <a:lnTo>
                    <a:pt x="2263737" y="638975"/>
                  </a:lnTo>
                  <a:lnTo>
                    <a:pt x="2247290" y="597496"/>
                  </a:lnTo>
                  <a:lnTo>
                    <a:pt x="2229472" y="556514"/>
                  </a:lnTo>
                  <a:lnTo>
                    <a:pt x="2210282" y="516077"/>
                  </a:lnTo>
                  <a:lnTo>
                    <a:pt x="2189746" y="476224"/>
                  </a:lnTo>
                  <a:lnTo>
                    <a:pt x="2167839" y="436981"/>
                  </a:lnTo>
                  <a:lnTo>
                    <a:pt x="2144598" y="398386"/>
                  </a:lnTo>
                  <a:lnTo>
                    <a:pt x="2119998" y="360489"/>
                  </a:lnTo>
                  <a:lnTo>
                    <a:pt x="2094077" y="323329"/>
                  </a:lnTo>
                  <a:lnTo>
                    <a:pt x="2066836" y="286918"/>
                  </a:lnTo>
                  <a:lnTo>
                    <a:pt x="2038261" y="251320"/>
                  </a:lnTo>
                  <a:lnTo>
                    <a:pt x="2008378" y="216573"/>
                  </a:lnTo>
                  <a:lnTo>
                    <a:pt x="1977199" y="182689"/>
                  </a:lnTo>
                  <a:lnTo>
                    <a:pt x="1944712" y="149733"/>
                  </a:lnTo>
                  <a:lnTo>
                    <a:pt x="1910930" y="117729"/>
                  </a:lnTo>
                  <a:lnTo>
                    <a:pt x="1875878" y="86715"/>
                  </a:lnTo>
                  <a:lnTo>
                    <a:pt x="1839531" y="56730"/>
                  </a:lnTo>
                  <a:lnTo>
                    <a:pt x="1801926" y="27813"/>
                  </a:lnTo>
                  <a:lnTo>
                    <a:pt x="1763052" y="0"/>
                  </a:lnTo>
                  <a:lnTo>
                    <a:pt x="0" y="2556218"/>
                  </a:lnTo>
                  <a:lnTo>
                    <a:pt x="0" y="4953952"/>
                  </a:lnTo>
                  <a:lnTo>
                    <a:pt x="2111489" y="1892541"/>
                  </a:lnTo>
                  <a:lnTo>
                    <a:pt x="2137918" y="1852764"/>
                  </a:lnTo>
                  <a:lnTo>
                    <a:pt x="2162784" y="1812417"/>
                  </a:lnTo>
                  <a:lnTo>
                    <a:pt x="2186063" y="1771510"/>
                  </a:lnTo>
                  <a:lnTo>
                    <a:pt x="2207793" y="1730095"/>
                  </a:lnTo>
                  <a:lnTo>
                    <a:pt x="2227961" y="1688211"/>
                  </a:lnTo>
                  <a:lnTo>
                    <a:pt x="2246592" y="1645881"/>
                  </a:lnTo>
                  <a:lnTo>
                    <a:pt x="2263673" y="1603171"/>
                  </a:lnTo>
                  <a:lnTo>
                    <a:pt x="2279231" y="1560093"/>
                  </a:lnTo>
                  <a:lnTo>
                    <a:pt x="2293251" y="1516697"/>
                  </a:lnTo>
                  <a:lnTo>
                    <a:pt x="2305761" y="1473009"/>
                  </a:lnTo>
                  <a:lnTo>
                    <a:pt x="2316746" y="1429080"/>
                  </a:lnTo>
                  <a:lnTo>
                    <a:pt x="2326233" y="1384947"/>
                  </a:lnTo>
                  <a:lnTo>
                    <a:pt x="2334222" y="1340637"/>
                  </a:lnTo>
                  <a:lnTo>
                    <a:pt x="2340711" y="1296200"/>
                  </a:lnTo>
                  <a:lnTo>
                    <a:pt x="2345715" y="1251661"/>
                  </a:lnTo>
                  <a:lnTo>
                    <a:pt x="2349246" y="1207058"/>
                  </a:lnTo>
                  <a:lnTo>
                    <a:pt x="2351303" y="1162431"/>
                  </a:lnTo>
                  <a:lnTo>
                    <a:pt x="2351900" y="1117828"/>
                  </a:lnTo>
                  <a:close/>
                </a:path>
                <a:path w="3636010" h="8839200">
                  <a:moveTo>
                    <a:pt x="3635591" y="6086157"/>
                  </a:moveTo>
                  <a:lnTo>
                    <a:pt x="3628694" y="6050546"/>
                  </a:lnTo>
                  <a:lnTo>
                    <a:pt x="3628517" y="6004141"/>
                  </a:lnTo>
                  <a:lnTo>
                    <a:pt x="3627882" y="5957417"/>
                  </a:lnTo>
                  <a:lnTo>
                    <a:pt x="3626764" y="5910377"/>
                  </a:lnTo>
                  <a:lnTo>
                    <a:pt x="3625202" y="5863006"/>
                  </a:lnTo>
                  <a:lnTo>
                    <a:pt x="3615956" y="5825782"/>
                  </a:lnTo>
                  <a:lnTo>
                    <a:pt x="3613480" y="5777776"/>
                  </a:lnTo>
                  <a:lnTo>
                    <a:pt x="3610546" y="5729478"/>
                  </a:lnTo>
                  <a:lnTo>
                    <a:pt x="3599980" y="5691327"/>
                  </a:lnTo>
                  <a:lnTo>
                    <a:pt x="3596170" y="5642419"/>
                  </a:lnTo>
                  <a:lnTo>
                    <a:pt x="3584727" y="5603684"/>
                  </a:lnTo>
                  <a:lnTo>
                    <a:pt x="3580079" y="5554192"/>
                  </a:lnTo>
                  <a:lnTo>
                    <a:pt x="3567798" y="5514860"/>
                  </a:lnTo>
                  <a:lnTo>
                    <a:pt x="3562312" y="5464797"/>
                  </a:lnTo>
                  <a:lnTo>
                    <a:pt x="3549218" y="5424906"/>
                  </a:lnTo>
                  <a:lnTo>
                    <a:pt x="3535718" y="5384736"/>
                  </a:lnTo>
                  <a:lnTo>
                    <a:pt x="3529038" y="5333847"/>
                  </a:lnTo>
                  <a:lnTo>
                    <a:pt x="3500082" y="5252161"/>
                  </a:lnTo>
                  <a:lnTo>
                    <a:pt x="3469614" y="5169433"/>
                  </a:lnTo>
                  <a:lnTo>
                    <a:pt x="3437674" y="5085702"/>
                  </a:lnTo>
                  <a:lnTo>
                    <a:pt x="3404311" y="5000980"/>
                  </a:lnTo>
                  <a:lnTo>
                    <a:pt x="3369564" y="4915306"/>
                  </a:lnTo>
                  <a:lnTo>
                    <a:pt x="3344481" y="4882578"/>
                  </a:lnTo>
                  <a:lnTo>
                    <a:pt x="3307753" y="4795532"/>
                  </a:lnTo>
                  <a:lnTo>
                    <a:pt x="3281692" y="4762131"/>
                  </a:lnTo>
                  <a:lnTo>
                    <a:pt x="3262541" y="4718062"/>
                  </a:lnTo>
                  <a:lnTo>
                    <a:pt x="3235871" y="4684242"/>
                  </a:lnTo>
                  <a:lnTo>
                    <a:pt x="3216110" y="4639767"/>
                  </a:lnTo>
                  <a:lnTo>
                    <a:pt x="3188855" y="4605528"/>
                  </a:lnTo>
                  <a:lnTo>
                    <a:pt x="3168510" y="4560646"/>
                  </a:lnTo>
                  <a:lnTo>
                    <a:pt x="3112554" y="4491190"/>
                  </a:lnTo>
                  <a:lnTo>
                    <a:pt x="2847937" y="4169841"/>
                  </a:lnTo>
                  <a:lnTo>
                    <a:pt x="2810141" y="4143768"/>
                  </a:lnTo>
                  <a:lnTo>
                    <a:pt x="2779344" y="4107103"/>
                  </a:lnTo>
                  <a:lnTo>
                    <a:pt x="2741117" y="4080738"/>
                  </a:lnTo>
                  <a:lnTo>
                    <a:pt x="2709900" y="4043781"/>
                  </a:lnTo>
                  <a:lnTo>
                    <a:pt x="2671280" y="4017137"/>
                  </a:lnTo>
                  <a:lnTo>
                    <a:pt x="2639669" y="3979900"/>
                  </a:lnTo>
                  <a:lnTo>
                    <a:pt x="2426817" y="3833101"/>
                  </a:lnTo>
                  <a:lnTo>
                    <a:pt x="1655279" y="4951730"/>
                  </a:lnTo>
                  <a:lnTo>
                    <a:pt x="1789798" y="5044516"/>
                  </a:lnTo>
                  <a:lnTo>
                    <a:pt x="1821345" y="5081702"/>
                  </a:lnTo>
                  <a:lnTo>
                    <a:pt x="1859686" y="5108143"/>
                  </a:lnTo>
                  <a:lnTo>
                    <a:pt x="2008454" y="5287886"/>
                  </a:lnTo>
                  <a:lnTo>
                    <a:pt x="2064296" y="5357266"/>
                  </a:lnTo>
                  <a:lnTo>
                    <a:pt x="2084146" y="5401805"/>
                  </a:lnTo>
                  <a:lnTo>
                    <a:pt x="2103374" y="5445925"/>
                  </a:lnTo>
                  <a:lnTo>
                    <a:pt x="2129167" y="5479148"/>
                  </a:lnTo>
                  <a:lnTo>
                    <a:pt x="2147112" y="5522366"/>
                  </a:lnTo>
                  <a:lnTo>
                    <a:pt x="2164359" y="5565127"/>
                  </a:lnTo>
                  <a:lnTo>
                    <a:pt x="2180907" y="5607393"/>
                  </a:lnTo>
                  <a:lnTo>
                    <a:pt x="2196731" y="5649163"/>
                  </a:lnTo>
                  <a:lnTo>
                    <a:pt x="2211819" y="5690425"/>
                  </a:lnTo>
                  <a:lnTo>
                    <a:pt x="2226119" y="5731141"/>
                  </a:lnTo>
                  <a:lnTo>
                    <a:pt x="2232418" y="5781764"/>
                  </a:lnTo>
                  <a:lnTo>
                    <a:pt x="2245106" y="5821375"/>
                  </a:lnTo>
                  <a:lnTo>
                    <a:pt x="2249754" y="5870867"/>
                  </a:lnTo>
                  <a:lnTo>
                    <a:pt x="2260739" y="5909297"/>
                  </a:lnTo>
                  <a:lnTo>
                    <a:pt x="2263635" y="5957582"/>
                  </a:lnTo>
                  <a:lnTo>
                    <a:pt x="2265616" y="6005233"/>
                  </a:lnTo>
                  <a:lnTo>
                    <a:pt x="2266670" y="6052248"/>
                  </a:lnTo>
                  <a:lnTo>
                    <a:pt x="2273985" y="6088138"/>
                  </a:lnTo>
                  <a:lnTo>
                    <a:pt x="2273109" y="6133820"/>
                  </a:lnTo>
                  <a:lnTo>
                    <a:pt x="2271242" y="6178816"/>
                  </a:lnTo>
                  <a:lnTo>
                    <a:pt x="2261133" y="6233553"/>
                  </a:lnTo>
                  <a:lnTo>
                    <a:pt x="2257196" y="6277127"/>
                  </a:lnTo>
                  <a:lnTo>
                    <a:pt x="2252192" y="6319952"/>
                  </a:lnTo>
                  <a:lnTo>
                    <a:pt x="2246096" y="6362027"/>
                  </a:lnTo>
                  <a:lnTo>
                    <a:pt x="2238883" y="6403340"/>
                  </a:lnTo>
                  <a:lnTo>
                    <a:pt x="2223338" y="6454330"/>
                  </a:lnTo>
                  <a:lnTo>
                    <a:pt x="2213838" y="6494056"/>
                  </a:lnTo>
                  <a:lnTo>
                    <a:pt x="2195944" y="6543434"/>
                  </a:lnTo>
                  <a:lnTo>
                    <a:pt x="2184057" y="6581521"/>
                  </a:lnTo>
                  <a:lnTo>
                    <a:pt x="2163737" y="6629209"/>
                  </a:lnTo>
                  <a:lnTo>
                    <a:pt x="2142159" y="6676047"/>
                  </a:lnTo>
                  <a:lnTo>
                    <a:pt x="2126538" y="6711543"/>
                  </a:lnTo>
                  <a:lnTo>
                    <a:pt x="2102396" y="6756616"/>
                  </a:lnTo>
                  <a:lnTo>
                    <a:pt x="2076945" y="6800774"/>
                  </a:lnTo>
                  <a:lnTo>
                    <a:pt x="2057361" y="6833552"/>
                  </a:lnTo>
                  <a:lnTo>
                    <a:pt x="2029218" y="6875843"/>
                  </a:lnTo>
                  <a:lnTo>
                    <a:pt x="1999678" y="6917182"/>
                  </a:lnTo>
                  <a:lnTo>
                    <a:pt x="1968792" y="6957581"/>
                  </a:lnTo>
                  <a:lnTo>
                    <a:pt x="1936559" y="6997065"/>
                  </a:lnTo>
                  <a:lnTo>
                    <a:pt x="1910219" y="7025183"/>
                  </a:lnTo>
                  <a:lnTo>
                    <a:pt x="1875370" y="7062864"/>
                  </a:lnTo>
                  <a:lnTo>
                    <a:pt x="1839252" y="7099668"/>
                  </a:lnTo>
                  <a:lnTo>
                    <a:pt x="1809102" y="7125144"/>
                  </a:lnTo>
                  <a:lnTo>
                    <a:pt x="1770519" y="7160247"/>
                  </a:lnTo>
                  <a:lnTo>
                    <a:pt x="1737931" y="7184060"/>
                  </a:lnTo>
                  <a:lnTo>
                    <a:pt x="1696961" y="7217511"/>
                  </a:lnTo>
                  <a:lnTo>
                    <a:pt x="1662036" y="7239711"/>
                  </a:lnTo>
                  <a:lnTo>
                    <a:pt x="1625981" y="7261123"/>
                  </a:lnTo>
                  <a:lnTo>
                    <a:pt x="1581607" y="7292226"/>
                  </a:lnTo>
                  <a:lnTo>
                    <a:pt x="1543342" y="7312114"/>
                  </a:lnTo>
                  <a:lnTo>
                    <a:pt x="1504022" y="7331278"/>
                  </a:lnTo>
                  <a:lnTo>
                    <a:pt x="1463649" y="7349718"/>
                  </a:lnTo>
                  <a:lnTo>
                    <a:pt x="1422260" y="7367460"/>
                  </a:lnTo>
                  <a:lnTo>
                    <a:pt x="1379867" y="7384504"/>
                  </a:lnTo>
                  <a:lnTo>
                    <a:pt x="1336509" y="7400874"/>
                  </a:lnTo>
                  <a:lnTo>
                    <a:pt x="1292186" y="7416597"/>
                  </a:lnTo>
                  <a:lnTo>
                    <a:pt x="1254150" y="7421207"/>
                  </a:lnTo>
                  <a:lnTo>
                    <a:pt x="1207985" y="7435659"/>
                  </a:lnTo>
                  <a:lnTo>
                    <a:pt x="1160945" y="7449502"/>
                  </a:lnTo>
                  <a:lnTo>
                    <a:pt x="1120254" y="7452284"/>
                  </a:lnTo>
                  <a:lnTo>
                    <a:pt x="1071511" y="7464946"/>
                  </a:lnTo>
                  <a:lnTo>
                    <a:pt x="1029157" y="7466597"/>
                  </a:lnTo>
                  <a:lnTo>
                    <a:pt x="986002" y="7467689"/>
                  </a:lnTo>
                  <a:lnTo>
                    <a:pt x="942086" y="7468260"/>
                  </a:lnTo>
                  <a:lnTo>
                    <a:pt x="890219" y="7478763"/>
                  </a:lnTo>
                  <a:lnTo>
                    <a:pt x="852030" y="7467854"/>
                  </a:lnTo>
                  <a:lnTo>
                    <a:pt x="805929" y="7466914"/>
                  </a:lnTo>
                  <a:lnTo>
                    <a:pt x="759155" y="7465504"/>
                  </a:lnTo>
                  <a:lnTo>
                    <a:pt x="711720" y="7463637"/>
                  </a:lnTo>
                  <a:lnTo>
                    <a:pt x="670864" y="7450887"/>
                  </a:lnTo>
                  <a:lnTo>
                    <a:pt x="622173" y="7448169"/>
                  </a:lnTo>
                  <a:lnTo>
                    <a:pt x="580110" y="7434580"/>
                  </a:lnTo>
                  <a:lnTo>
                    <a:pt x="530275" y="7431062"/>
                  </a:lnTo>
                  <a:lnTo>
                    <a:pt x="354533" y="7371562"/>
                  </a:lnTo>
                  <a:lnTo>
                    <a:pt x="316623" y="7345413"/>
                  </a:lnTo>
                  <a:lnTo>
                    <a:pt x="271056" y="7329424"/>
                  </a:lnTo>
                  <a:lnTo>
                    <a:pt x="232308" y="7302690"/>
                  </a:lnTo>
                  <a:lnTo>
                    <a:pt x="185966" y="7286168"/>
                  </a:lnTo>
                  <a:lnTo>
                    <a:pt x="26962" y="7176490"/>
                  </a:lnTo>
                  <a:lnTo>
                    <a:pt x="6083" y="7146658"/>
                  </a:lnTo>
                  <a:lnTo>
                    <a:pt x="3263" y="8687498"/>
                  </a:lnTo>
                  <a:lnTo>
                    <a:pt x="5029" y="8688705"/>
                  </a:lnTo>
                  <a:lnTo>
                    <a:pt x="177838" y="8746185"/>
                  </a:lnTo>
                  <a:lnTo>
                    <a:pt x="227584" y="8749640"/>
                  </a:lnTo>
                  <a:lnTo>
                    <a:pt x="311810" y="8776881"/>
                  </a:lnTo>
                  <a:lnTo>
                    <a:pt x="360718" y="8779751"/>
                  </a:lnTo>
                  <a:lnTo>
                    <a:pt x="402107" y="8792870"/>
                  </a:lnTo>
                  <a:lnTo>
                    <a:pt x="450405" y="8795334"/>
                  </a:lnTo>
                  <a:lnTo>
                    <a:pt x="491185" y="8808034"/>
                  </a:lnTo>
                  <a:lnTo>
                    <a:pt x="538873" y="8810066"/>
                  </a:lnTo>
                  <a:lnTo>
                    <a:pt x="579031" y="8822334"/>
                  </a:lnTo>
                  <a:lnTo>
                    <a:pt x="672795" y="8825293"/>
                  </a:lnTo>
                  <a:lnTo>
                    <a:pt x="765225" y="8827338"/>
                  </a:lnTo>
                  <a:lnTo>
                    <a:pt x="803706" y="8838451"/>
                  </a:lnTo>
                  <a:lnTo>
                    <a:pt x="849058" y="8838870"/>
                  </a:lnTo>
                  <a:lnTo>
                    <a:pt x="938682" y="8838971"/>
                  </a:lnTo>
                  <a:lnTo>
                    <a:pt x="990155" y="8828189"/>
                  </a:lnTo>
                  <a:lnTo>
                    <a:pt x="1034046" y="8827605"/>
                  </a:lnTo>
                  <a:lnTo>
                    <a:pt x="1120686" y="8825662"/>
                  </a:lnTo>
                  <a:lnTo>
                    <a:pt x="1163421" y="8824277"/>
                  </a:lnTo>
                  <a:lnTo>
                    <a:pt x="1212977" y="8812174"/>
                  </a:lnTo>
                  <a:lnTo>
                    <a:pt x="1254925" y="8810244"/>
                  </a:lnTo>
                  <a:lnTo>
                    <a:pt x="1296454" y="8808034"/>
                  </a:lnTo>
                  <a:lnTo>
                    <a:pt x="1344790" y="8795093"/>
                  </a:lnTo>
                  <a:lnTo>
                    <a:pt x="1385493" y="8792312"/>
                  </a:lnTo>
                  <a:lnTo>
                    <a:pt x="1432991" y="8778786"/>
                  </a:lnTo>
                  <a:lnTo>
                    <a:pt x="1472844" y="8775421"/>
                  </a:lnTo>
                  <a:lnTo>
                    <a:pt x="1519478" y="8761298"/>
                  </a:lnTo>
                  <a:lnTo>
                    <a:pt x="1565668" y="8746871"/>
                  </a:lnTo>
                  <a:lnTo>
                    <a:pt x="1604200" y="8742591"/>
                  </a:lnTo>
                  <a:lnTo>
                    <a:pt x="1649488" y="8727542"/>
                  </a:lnTo>
                  <a:lnTo>
                    <a:pt x="1694319" y="8712187"/>
                  </a:lnTo>
                  <a:lnTo>
                    <a:pt x="1731492" y="8706955"/>
                  </a:lnTo>
                  <a:lnTo>
                    <a:pt x="1775396" y="8690966"/>
                  </a:lnTo>
                  <a:lnTo>
                    <a:pt x="1818830" y="8674633"/>
                  </a:lnTo>
                  <a:lnTo>
                    <a:pt x="1861781" y="8657971"/>
                  </a:lnTo>
                  <a:lnTo>
                    <a:pt x="1904250" y="8640978"/>
                  </a:lnTo>
                  <a:lnTo>
                    <a:pt x="1946224" y="8623656"/>
                  </a:lnTo>
                  <a:lnTo>
                    <a:pt x="1987702" y="8605977"/>
                  </a:lnTo>
                  <a:lnTo>
                    <a:pt x="2028685" y="8587956"/>
                  </a:lnTo>
                  <a:lnTo>
                    <a:pt x="2055660" y="8575713"/>
                  </a:lnTo>
                  <a:lnTo>
                    <a:pt x="2069160" y="8569592"/>
                  </a:lnTo>
                  <a:lnTo>
                    <a:pt x="2109114" y="8550872"/>
                  </a:lnTo>
                  <a:lnTo>
                    <a:pt x="2148560" y="8531784"/>
                  </a:lnTo>
                  <a:lnTo>
                    <a:pt x="2187473" y="8512340"/>
                  </a:lnTo>
                  <a:lnTo>
                    <a:pt x="2225865" y="8492541"/>
                  </a:lnTo>
                  <a:lnTo>
                    <a:pt x="2270925" y="8461908"/>
                  </a:lnTo>
                  <a:lnTo>
                    <a:pt x="2308237" y="8441360"/>
                  </a:lnTo>
                  <a:lnTo>
                    <a:pt x="2345004" y="8420430"/>
                  </a:lnTo>
                  <a:lnTo>
                    <a:pt x="2381212" y="8399132"/>
                  </a:lnTo>
                  <a:lnTo>
                    <a:pt x="2424087" y="8366976"/>
                  </a:lnTo>
                  <a:lnTo>
                    <a:pt x="2459177" y="8344903"/>
                  </a:lnTo>
                  <a:lnTo>
                    <a:pt x="2500909" y="8311972"/>
                  </a:lnTo>
                  <a:lnTo>
                    <a:pt x="2534856" y="8289112"/>
                  </a:lnTo>
                  <a:lnTo>
                    <a:pt x="2568232" y="8265846"/>
                  </a:lnTo>
                  <a:lnTo>
                    <a:pt x="2608224" y="8231708"/>
                  </a:lnTo>
                  <a:lnTo>
                    <a:pt x="2640419" y="8207629"/>
                  </a:lnTo>
                  <a:lnTo>
                    <a:pt x="2679230" y="8172691"/>
                  </a:lnTo>
                  <a:lnTo>
                    <a:pt x="2710218" y="8147786"/>
                  </a:lnTo>
                  <a:lnTo>
                    <a:pt x="2747822" y="8111998"/>
                  </a:lnTo>
                  <a:lnTo>
                    <a:pt x="2777591" y="8086255"/>
                  </a:lnTo>
                  <a:lnTo>
                    <a:pt x="2813951" y="8049628"/>
                  </a:lnTo>
                  <a:lnTo>
                    <a:pt x="2849689" y="8012557"/>
                  </a:lnTo>
                  <a:lnTo>
                    <a:pt x="2877591" y="7985519"/>
                  </a:lnTo>
                  <a:lnTo>
                    <a:pt x="2912059" y="7947584"/>
                  </a:lnTo>
                  <a:lnTo>
                    <a:pt x="2945892" y="7909204"/>
                  </a:lnTo>
                  <a:lnTo>
                    <a:pt x="2971876" y="7880845"/>
                  </a:lnTo>
                  <a:lnTo>
                    <a:pt x="3004401" y="7841564"/>
                  </a:lnTo>
                  <a:lnTo>
                    <a:pt x="3036278" y="7801838"/>
                  </a:lnTo>
                  <a:lnTo>
                    <a:pt x="3060281" y="7772108"/>
                  </a:lnTo>
                  <a:lnTo>
                    <a:pt x="3090811" y="7731468"/>
                  </a:lnTo>
                  <a:lnTo>
                    <a:pt x="3120682" y="7690345"/>
                  </a:lnTo>
                  <a:lnTo>
                    <a:pt x="3149828" y="7648740"/>
                  </a:lnTo>
                  <a:lnTo>
                    <a:pt x="3178365" y="7606716"/>
                  </a:lnTo>
                  <a:lnTo>
                    <a:pt x="3198977" y="7574648"/>
                  </a:lnTo>
                  <a:lnTo>
                    <a:pt x="3226117" y="7531659"/>
                  </a:lnTo>
                  <a:lnTo>
                    <a:pt x="3252597" y="7488199"/>
                  </a:lnTo>
                  <a:lnTo>
                    <a:pt x="3278403" y="7444295"/>
                  </a:lnTo>
                  <a:lnTo>
                    <a:pt x="3296348" y="7410386"/>
                  </a:lnTo>
                  <a:lnTo>
                    <a:pt x="3320846" y="7365568"/>
                  </a:lnTo>
                  <a:lnTo>
                    <a:pt x="3344697" y="7320318"/>
                  </a:lnTo>
                  <a:lnTo>
                    <a:pt x="3360699" y="7285063"/>
                  </a:lnTo>
                  <a:lnTo>
                    <a:pt x="3383280" y="7238924"/>
                  </a:lnTo>
                  <a:lnTo>
                    <a:pt x="3405225" y="7192353"/>
                  </a:lnTo>
                  <a:lnTo>
                    <a:pt x="3419335" y="7155802"/>
                  </a:lnTo>
                  <a:lnTo>
                    <a:pt x="3440036" y="7108368"/>
                  </a:lnTo>
                  <a:lnTo>
                    <a:pt x="3452914" y="7070966"/>
                  </a:lnTo>
                  <a:lnTo>
                    <a:pt x="3472396" y="7022693"/>
                  </a:lnTo>
                  <a:lnTo>
                    <a:pt x="3484054" y="6984454"/>
                  </a:lnTo>
                  <a:lnTo>
                    <a:pt x="3502342" y="6935356"/>
                  </a:lnTo>
                  <a:lnTo>
                    <a:pt x="3512820" y="6896303"/>
                  </a:lnTo>
                  <a:lnTo>
                    <a:pt x="3529927" y="6846379"/>
                  </a:lnTo>
                  <a:lnTo>
                    <a:pt x="3539236" y="6806527"/>
                  </a:lnTo>
                  <a:lnTo>
                    <a:pt x="3547973" y="6766268"/>
                  </a:lnTo>
                  <a:lnTo>
                    <a:pt x="3563366" y="6715163"/>
                  </a:lnTo>
                  <a:lnTo>
                    <a:pt x="3570973" y="6674129"/>
                  </a:lnTo>
                  <a:lnTo>
                    <a:pt x="3578021" y="6632715"/>
                  </a:lnTo>
                  <a:lnTo>
                    <a:pt x="3591725" y="6580454"/>
                  </a:lnTo>
                  <a:lnTo>
                    <a:pt x="3597681" y="6538277"/>
                  </a:lnTo>
                  <a:lnTo>
                    <a:pt x="3603091" y="6495720"/>
                  </a:lnTo>
                  <a:lnTo>
                    <a:pt x="3607968" y="6452806"/>
                  </a:lnTo>
                  <a:lnTo>
                    <a:pt x="3612311" y="6409512"/>
                  </a:lnTo>
                  <a:lnTo>
                    <a:pt x="3623348" y="6355410"/>
                  </a:lnTo>
                  <a:lnTo>
                    <a:pt x="3626650" y="6311417"/>
                  </a:lnTo>
                  <a:lnTo>
                    <a:pt x="3629444" y="6267056"/>
                  </a:lnTo>
                  <a:lnTo>
                    <a:pt x="3631730" y="6222339"/>
                  </a:lnTo>
                  <a:lnTo>
                    <a:pt x="3633508" y="6177292"/>
                  </a:lnTo>
                  <a:lnTo>
                    <a:pt x="3634790" y="6131890"/>
                  </a:lnTo>
                  <a:lnTo>
                    <a:pt x="3635591" y="6086157"/>
                  </a:lnTo>
                  <a:close/>
                </a:path>
              </a:pathLst>
            </a:custGeom>
            <a:solidFill>
              <a:srgbClr val="400036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88148" y="2294952"/>
              <a:ext cx="4797425" cy="6684645"/>
            </a:xfrm>
            <a:custGeom>
              <a:avLst/>
              <a:gdLst/>
              <a:ahLst/>
              <a:cxnLst/>
              <a:rect l="l" t="t" r="r" b="b"/>
              <a:pathLst>
                <a:path w="4797425" h="6684645">
                  <a:moveTo>
                    <a:pt x="4511189" y="6684176"/>
                  </a:moveTo>
                  <a:lnTo>
                    <a:pt x="285877" y="6684176"/>
                  </a:lnTo>
                  <a:lnTo>
                    <a:pt x="239632" y="6680456"/>
                  </a:lnTo>
                  <a:lnTo>
                    <a:pt x="195716" y="6669678"/>
                  </a:lnTo>
                  <a:lnTo>
                    <a:pt x="154727" y="6652416"/>
                  </a:lnTo>
                  <a:lnTo>
                    <a:pt x="117263" y="6629245"/>
                  </a:lnTo>
                  <a:lnTo>
                    <a:pt x="83922" y="6600739"/>
                  </a:lnTo>
                  <a:lnTo>
                    <a:pt x="55302" y="6567473"/>
                  </a:lnTo>
                  <a:lnTo>
                    <a:pt x="32001" y="6530021"/>
                  </a:lnTo>
                  <a:lnTo>
                    <a:pt x="14618" y="6488957"/>
                  </a:lnTo>
                  <a:lnTo>
                    <a:pt x="3749" y="6444856"/>
                  </a:lnTo>
                  <a:lnTo>
                    <a:pt x="0" y="6398374"/>
                  </a:lnTo>
                  <a:lnTo>
                    <a:pt x="0" y="285801"/>
                  </a:lnTo>
                  <a:lnTo>
                    <a:pt x="3749" y="239320"/>
                  </a:lnTo>
                  <a:lnTo>
                    <a:pt x="14618" y="195219"/>
                  </a:lnTo>
                  <a:lnTo>
                    <a:pt x="32001" y="154155"/>
                  </a:lnTo>
                  <a:lnTo>
                    <a:pt x="55302" y="116703"/>
                  </a:lnTo>
                  <a:lnTo>
                    <a:pt x="83922" y="83437"/>
                  </a:lnTo>
                  <a:lnTo>
                    <a:pt x="117263" y="54931"/>
                  </a:lnTo>
                  <a:lnTo>
                    <a:pt x="154727" y="31760"/>
                  </a:lnTo>
                  <a:lnTo>
                    <a:pt x="195716" y="14498"/>
                  </a:lnTo>
                  <a:lnTo>
                    <a:pt x="239632" y="3720"/>
                  </a:lnTo>
                  <a:lnTo>
                    <a:pt x="285877" y="0"/>
                  </a:lnTo>
                  <a:lnTo>
                    <a:pt x="4511189" y="0"/>
                  </a:lnTo>
                  <a:lnTo>
                    <a:pt x="4557753" y="3720"/>
                  </a:lnTo>
                  <a:lnTo>
                    <a:pt x="4601854" y="14498"/>
                  </a:lnTo>
                  <a:lnTo>
                    <a:pt x="4642917" y="31760"/>
                  </a:lnTo>
                  <a:lnTo>
                    <a:pt x="4680369" y="54931"/>
                  </a:lnTo>
                  <a:lnTo>
                    <a:pt x="4713636" y="83437"/>
                  </a:lnTo>
                  <a:lnTo>
                    <a:pt x="4742141" y="116703"/>
                  </a:lnTo>
                  <a:lnTo>
                    <a:pt x="4765312" y="154155"/>
                  </a:lnTo>
                  <a:lnTo>
                    <a:pt x="4782574" y="195219"/>
                  </a:lnTo>
                  <a:lnTo>
                    <a:pt x="4789028" y="221625"/>
                  </a:lnTo>
                  <a:lnTo>
                    <a:pt x="331776" y="221625"/>
                  </a:lnTo>
                  <a:lnTo>
                    <a:pt x="291040" y="229903"/>
                  </a:lnTo>
                  <a:lnTo>
                    <a:pt x="257682" y="252443"/>
                  </a:lnTo>
                  <a:lnTo>
                    <a:pt x="235142" y="285801"/>
                  </a:lnTo>
                  <a:lnTo>
                    <a:pt x="226864" y="326537"/>
                  </a:lnTo>
                  <a:lnTo>
                    <a:pt x="226864" y="6357639"/>
                  </a:lnTo>
                  <a:lnTo>
                    <a:pt x="235142" y="6398374"/>
                  </a:lnTo>
                  <a:lnTo>
                    <a:pt x="257682" y="6431733"/>
                  </a:lnTo>
                  <a:lnTo>
                    <a:pt x="291040" y="6454272"/>
                  </a:lnTo>
                  <a:lnTo>
                    <a:pt x="331776" y="6462551"/>
                  </a:lnTo>
                  <a:lnTo>
                    <a:pt x="4788932" y="6462551"/>
                  </a:lnTo>
                  <a:lnTo>
                    <a:pt x="4782574" y="6488453"/>
                  </a:lnTo>
                  <a:lnTo>
                    <a:pt x="4765312" y="6529442"/>
                  </a:lnTo>
                  <a:lnTo>
                    <a:pt x="4742141" y="6566906"/>
                  </a:lnTo>
                  <a:lnTo>
                    <a:pt x="4713636" y="6600247"/>
                  </a:lnTo>
                  <a:lnTo>
                    <a:pt x="4680369" y="6628867"/>
                  </a:lnTo>
                  <a:lnTo>
                    <a:pt x="4642917" y="6652168"/>
                  </a:lnTo>
                  <a:lnTo>
                    <a:pt x="4601854" y="6669552"/>
                  </a:lnTo>
                  <a:lnTo>
                    <a:pt x="4557753" y="6680421"/>
                  </a:lnTo>
                  <a:lnTo>
                    <a:pt x="4511189" y="6684176"/>
                  </a:lnTo>
                  <a:close/>
                </a:path>
                <a:path w="4797425" h="6684645">
                  <a:moveTo>
                    <a:pt x="4788932" y="6462551"/>
                  </a:moveTo>
                  <a:lnTo>
                    <a:pt x="4465291" y="6462551"/>
                  </a:lnTo>
                  <a:lnTo>
                    <a:pt x="4506026" y="6454272"/>
                  </a:lnTo>
                  <a:lnTo>
                    <a:pt x="4539384" y="6431733"/>
                  </a:lnTo>
                  <a:lnTo>
                    <a:pt x="4561924" y="6398374"/>
                  </a:lnTo>
                  <a:lnTo>
                    <a:pt x="4570202" y="6357639"/>
                  </a:lnTo>
                  <a:lnTo>
                    <a:pt x="4571513" y="6357639"/>
                  </a:lnTo>
                  <a:lnTo>
                    <a:pt x="4571513" y="326537"/>
                  </a:lnTo>
                  <a:lnTo>
                    <a:pt x="4563235" y="285801"/>
                  </a:lnTo>
                  <a:lnTo>
                    <a:pt x="4540696" y="252443"/>
                  </a:lnTo>
                  <a:lnTo>
                    <a:pt x="4507337" y="229903"/>
                  </a:lnTo>
                  <a:lnTo>
                    <a:pt x="4466602" y="221625"/>
                  </a:lnTo>
                  <a:lnTo>
                    <a:pt x="4789028" y="221625"/>
                  </a:lnTo>
                  <a:lnTo>
                    <a:pt x="4793353" y="239320"/>
                  </a:lnTo>
                  <a:lnTo>
                    <a:pt x="4797067" y="285801"/>
                  </a:lnTo>
                  <a:lnTo>
                    <a:pt x="4797067" y="6398374"/>
                  </a:lnTo>
                  <a:lnTo>
                    <a:pt x="4793353" y="6444537"/>
                  </a:lnTo>
                  <a:lnTo>
                    <a:pt x="4788932" y="6462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50111" y="2259545"/>
              <a:ext cx="4871085" cy="6757670"/>
            </a:xfrm>
            <a:custGeom>
              <a:avLst/>
              <a:gdLst/>
              <a:ahLst/>
              <a:cxnLst/>
              <a:rect l="l" t="t" r="r" b="b"/>
              <a:pathLst>
                <a:path w="4871085" h="6757670">
                  <a:moveTo>
                    <a:pt x="4538749" y="6757614"/>
                  </a:moveTo>
                  <a:lnTo>
                    <a:pt x="331768" y="6757614"/>
                  </a:lnTo>
                  <a:lnTo>
                    <a:pt x="282673" y="6754026"/>
                  </a:lnTo>
                  <a:lnTo>
                    <a:pt x="235829" y="6743596"/>
                  </a:lnTo>
                  <a:lnTo>
                    <a:pt x="191757" y="6726836"/>
                  </a:lnTo>
                  <a:lnTo>
                    <a:pt x="150966" y="6704252"/>
                  </a:lnTo>
                  <a:lnTo>
                    <a:pt x="113964" y="6676354"/>
                  </a:lnTo>
                  <a:lnTo>
                    <a:pt x="81260" y="6643650"/>
                  </a:lnTo>
                  <a:lnTo>
                    <a:pt x="53362" y="6606648"/>
                  </a:lnTo>
                  <a:lnTo>
                    <a:pt x="30778" y="6565857"/>
                  </a:lnTo>
                  <a:lnTo>
                    <a:pt x="14018" y="6521785"/>
                  </a:lnTo>
                  <a:lnTo>
                    <a:pt x="3589" y="6474940"/>
                  </a:lnTo>
                  <a:lnTo>
                    <a:pt x="0" y="6425832"/>
                  </a:lnTo>
                  <a:lnTo>
                    <a:pt x="0" y="333094"/>
                  </a:lnTo>
                  <a:lnTo>
                    <a:pt x="3589" y="283954"/>
                  </a:lnTo>
                  <a:lnTo>
                    <a:pt x="14018" y="237026"/>
                  </a:lnTo>
                  <a:lnTo>
                    <a:pt x="30778" y="192829"/>
                  </a:lnTo>
                  <a:lnTo>
                    <a:pt x="53362" y="151883"/>
                  </a:lnTo>
                  <a:lnTo>
                    <a:pt x="81260" y="114709"/>
                  </a:lnTo>
                  <a:lnTo>
                    <a:pt x="113964" y="81826"/>
                  </a:lnTo>
                  <a:lnTo>
                    <a:pt x="150966" y="53756"/>
                  </a:lnTo>
                  <a:lnTo>
                    <a:pt x="191757" y="31018"/>
                  </a:lnTo>
                  <a:lnTo>
                    <a:pt x="235829" y="14132"/>
                  </a:lnTo>
                  <a:lnTo>
                    <a:pt x="282673" y="3619"/>
                  </a:lnTo>
                  <a:lnTo>
                    <a:pt x="331782" y="0"/>
                  </a:lnTo>
                  <a:lnTo>
                    <a:pt x="4538735" y="0"/>
                  </a:lnTo>
                  <a:lnTo>
                    <a:pt x="4587844" y="3619"/>
                  </a:lnTo>
                  <a:lnTo>
                    <a:pt x="4634688" y="14132"/>
                  </a:lnTo>
                  <a:lnTo>
                    <a:pt x="4678760" y="31018"/>
                  </a:lnTo>
                  <a:lnTo>
                    <a:pt x="4691340" y="38030"/>
                  </a:lnTo>
                  <a:lnTo>
                    <a:pt x="331782" y="38030"/>
                  </a:lnTo>
                  <a:lnTo>
                    <a:pt x="284006" y="41901"/>
                  </a:lnTo>
                  <a:lnTo>
                    <a:pt x="238652" y="53106"/>
                  </a:lnTo>
                  <a:lnTo>
                    <a:pt x="196336" y="71030"/>
                  </a:lnTo>
                  <a:lnTo>
                    <a:pt x="157671" y="95060"/>
                  </a:lnTo>
                  <a:lnTo>
                    <a:pt x="123271" y="124582"/>
                  </a:lnTo>
                  <a:lnTo>
                    <a:pt x="93748" y="158982"/>
                  </a:lnTo>
                  <a:lnTo>
                    <a:pt x="69718" y="197648"/>
                  </a:lnTo>
                  <a:lnTo>
                    <a:pt x="51794" y="239964"/>
                  </a:lnTo>
                  <a:lnTo>
                    <a:pt x="40590" y="285317"/>
                  </a:lnTo>
                  <a:lnTo>
                    <a:pt x="36719" y="333094"/>
                  </a:lnTo>
                  <a:lnTo>
                    <a:pt x="36719" y="6425832"/>
                  </a:lnTo>
                  <a:lnTo>
                    <a:pt x="40590" y="6473608"/>
                  </a:lnTo>
                  <a:lnTo>
                    <a:pt x="51794" y="6518962"/>
                  </a:lnTo>
                  <a:lnTo>
                    <a:pt x="69718" y="6561278"/>
                  </a:lnTo>
                  <a:lnTo>
                    <a:pt x="93748" y="6599943"/>
                  </a:lnTo>
                  <a:lnTo>
                    <a:pt x="123271" y="6634343"/>
                  </a:lnTo>
                  <a:lnTo>
                    <a:pt x="157671" y="6663866"/>
                  </a:lnTo>
                  <a:lnTo>
                    <a:pt x="196336" y="6687895"/>
                  </a:lnTo>
                  <a:lnTo>
                    <a:pt x="238652" y="6705820"/>
                  </a:lnTo>
                  <a:lnTo>
                    <a:pt x="284006" y="6717024"/>
                  </a:lnTo>
                  <a:lnTo>
                    <a:pt x="331782" y="6720895"/>
                  </a:lnTo>
                  <a:lnTo>
                    <a:pt x="4689491" y="6720895"/>
                  </a:lnTo>
                  <a:lnTo>
                    <a:pt x="4678760" y="6726836"/>
                  </a:lnTo>
                  <a:lnTo>
                    <a:pt x="4634688" y="6743596"/>
                  </a:lnTo>
                  <a:lnTo>
                    <a:pt x="4587844" y="6754026"/>
                  </a:lnTo>
                  <a:lnTo>
                    <a:pt x="4538749" y="6757614"/>
                  </a:lnTo>
                  <a:close/>
                </a:path>
                <a:path w="4871085" h="6757670">
                  <a:moveTo>
                    <a:pt x="4689491" y="6720895"/>
                  </a:moveTo>
                  <a:lnTo>
                    <a:pt x="4538735" y="6720895"/>
                  </a:lnTo>
                  <a:lnTo>
                    <a:pt x="4586512" y="6717024"/>
                  </a:lnTo>
                  <a:lnTo>
                    <a:pt x="4631865" y="6705820"/>
                  </a:lnTo>
                  <a:lnTo>
                    <a:pt x="4674181" y="6687895"/>
                  </a:lnTo>
                  <a:lnTo>
                    <a:pt x="4712846" y="6663866"/>
                  </a:lnTo>
                  <a:lnTo>
                    <a:pt x="4747247" y="6634343"/>
                  </a:lnTo>
                  <a:lnTo>
                    <a:pt x="4776769" y="6599943"/>
                  </a:lnTo>
                  <a:lnTo>
                    <a:pt x="4800799" y="6561278"/>
                  </a:lnTo>
                  <a:lnTo>
                    <a:pt x="4818723" y="6518962"/>
                  </a:lnTo>
                  <a:lnTo>
                    <a:pt x="4829928" y="6473608"/>
                  </a:lnTo>
                  <a:lnTo>
                    <a:pt x="4833799" y="6425832"/>
                  </a:lnTo>
                  <a:lnTo>
                    <a:pt x="4833799" y="333094"/>
                  </a:lnTo>
                  <a:lnTo>
                    <a:pt x="4829928" y="285317"/>
                  </a:lnTo>
                  <a:lnTo>
                    <a:pt x="4818723" y="239964"/>
                  </a:lnTo>
                  <a:lnTo>
                    <a:pt x="4800799" y="197648"/>
                  </a:lnTo>
                  <a:lnTo>
                    <a:pt x="4776769" y="158982"/>
                  </a:lnTo>
                  <a:lnTo>
                    <a:pt x="4747247" y="124582"/>
                  </a:lnTo>
                  <a:lnTo>
                    <a:pt x="4712846" y="95060"/>
                  </a:lnTo>
                  <a:lnTo>
                    <a:pt x="4674181" y="71030"/>
                  </a:lnTo>
                  <a:lnTo>
                    <a:pt x="4631865" y="53106"/>
                  </a:lnTo>
                  <a:lnTo>
                    <a:pt x="4586512" y="41901"/>
                  </a:lnTo>
                  <a:lnTo>
                    <a:pt x="4538735" y="38030"/>
                  </a:lnTo>
                  <a:lnTo>
                    <a:pt x="4691340" y="38030"/>
                  </a:lnTo>
                  <a:lnTo>
                    <a:pt x="4756553" y="81826"/>
                  </a:lnTo>
                  <a:lnTo>
                    <a:pt x="4789258" y="114709"/>
                  </a:lnTo>
                  <a:lnTo>
                    <a:pt x="4817156" y="151883"/>
                  </a:lnTo>
                  <a:lnTo>
                    <a:pt x="4839739" y="192829"/>
                  </a:lnTo>
                  <a:lnTo>
                    <a:pt x="4856499" y="237026"/>
                  </a:lnTo>
                  <a:lnTo>
                    <a:pt x="4866929" y="283954"/>
                  </a:lnTo>
                  <a:lnTo>
                    <a:pt x="4870518" y="333094"/>
                  </a:lnTo>
                  <a:lnTo>
                    <a:pt x="4870518" y="6425832"/>
                  </a:lnTo>
                  <a:lnTo>
                    <a:pt x="4866929" y="6474940"/>
                  </a:lnTo>
                  <a:lnTo>
                    <a:pt x="4856499" y="6521785"/>
                  </a:lnTo>
                  <a:lnTo>
                    <a:pt x="4839739" y="6565857"/>
                  </a:lnTo>
                  <a:lnTo>
                    <a:pt x="4817156" y="6606648"/>
                  </a:lnTo>
                  <a:lnTo>
                    <a:pt x="4789258" y="6643650"/>
                  </a:lnTo>
                  <a:lnTo>
                    <a:pt x="4756553" y="6676354"/>
                  </a:lnTo>
                  <a:lnTo>
                    <a:pt x="4719552" y="6704252"/>
                  </a:lnTo>
                  <a:lnTo>
                    <a:pt x="4689491" y="6720895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5013" y="2516578"/>
              <a:ext cx="4344649" cy="62374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7036" y="2367079"/>
              <a:ext cx="78683" cy="786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452" y="2350031"/>
              <a:ext cx="112779" cy="112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56520" y="2374948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473" y="62946"/>
                  </a:moveTo>
                  <a:lnTo>
                    <a:pt x="19222" y="60473"/>
                  </a:lnTo>
                  <a:lnTo>
                    <a:pt x="9218" y="53728"/>
                  </a:lnTo>
                  <a:lnTo>
                    <a:pt x="2473" y="43724"/>
                  </a:lnTo>
                  <a:lnTo>
                    <a:pt x="0" y="31473"/>
                  </a:lnTo>
                  <a:lnTo>
                    <a:pt x="2473" y="19222"/>
                  </a:lnTo>
                  <a:lnTo>
                    <a:pt x="9218" y="9218"/>
                  </a:lnTo>
                  <a:lnTo>
                    <a:pt x="19222" y="2473"/>
                  </a:lnTo>
                  <a:lnTo>
                    <a:pt x="31473" y="0"/>
                  </a:lnTo>
                  <a:lnTo>
                    <a:pt x="43724" y="2473"/>
                  </a:lnTo>
                  <a:lnTo>
                    <a:pt x="53728" y="9218"/>
                  </a:lnTo>
                  <a:lnTo>
                    <a:pt x="60473" y="19222"/>
                  </a:lnTo>
                  <a:lnTo>
                    <a:pt x="62946" y="31473"/>
                  </a:lnTo>
                  <a:lnTo>
                    <a:pt x="60473" y="43724"/>
                  </a:lnTo>
                  <a:lnTo>
                    <a:pt x="53728" y="53728"/>
                  </a:lnTo>
                  <a:lnTo>
                    <a:pt x="43724" y="60473"/>
                  </a:lnTo>
                  <a:lnTo>
                    <a:pt x="31473" y="6294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72924" y="2391996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20223" y="28850"/>
                  </a:moveTo>
                  <a:lnTo>
                    <a:pt x="9915" y="28850"/>
                  </a:lnTo>
                  <a:lnTo>
                    <a:pt x="5153" y="26101"/>
                  </a:lnTo>
                  <a:lnTo>
                    <a:pt x="0" y="17174"/>
                  </a:lnTo>
                  <a:lnTo>
                    <a:pt x="0" y="11675"/>
                  </a:lnTo>
                  <a:lnTo>
                    <a:pt x="5153" y="2749"/>
                  </a:lnTo>
                  <a:lnTo>
                    <a:pt x="9915" y="0"/>
                  </a:lnTo>
                  <a:lnTo>
                    <a:pt x="20223" y="0"/>
                  </a:lnTo>
                  <a:lnTo>
                    <a:pt x="24985" y="2749"/>
                  </a:lnTo>
                  <a:lnTo>
                    <a:pt x="30139" y="11675"/>
                  </a:lnTo>
                  <a:lnTo>
                    <a:pt x="30139" y="17174"/>
                  </a:lnTo>
                  <a:lnTo>
                    <a:pt x="24985" y="26101"/>
                  </a:lnTo>
                  <a:lnTo>
                    <a:pt x="20223" y="28850"/>
                  </a:lnTo>
                  <a:close/>
                </a:path>
              </a:pathLst>
            </a:custGeom>
            <a:solidFill>
              <a:srgbClr val="E8E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70594" y="2391996"/>
              <a:ext cx="16510" cy="15875"/>
            </a:xfrm>
            <a:custGeom>
              <a:avLst/>
              <a:gdLst/>
              <a:ahLst/>
              <a:cxnLst/>
              <a:rect l="l" t="t" r="r" b="b"/>
              <a:pathLst>
                <a:path w="16510" h="15875">
                  <a:moveTo>
                    <a:pt x="11030" y="15736"/>
                  </a:moveTo>
                  <a:lnTo>
                    <a:pt x="5408" y="15736"/>
                  </a:lnTo>
                  <a:lnTo>
                    <a:pt x="2810" y="14237"/>
                  </a:lnTo>
                  <a:lnTo>
                    <a:pt x="0" y="9367"/>
                  </a:lnTo>
                  <a:lnTo>
                    <a:pt x="0" y="6368"/>
                  </a:lnTo>
                  <a:lnTo>
                    <a:pt x="2810" y="1499"/>
                  </a:lnTo>
                  <a:lnTo>
                    <a:pt x="5408" y="0"/>
                  </a:lnTo>
                  <a:lnTo>
                    <a:pt x="11030" y="0"/>
                  </a:lnTo>
                  <a:lnTo>
                    <a:pt x="13628" y="1499"/>
                  </a:lnTo>
                  <a:lnTo>
                    <a:pt x="16439" y="6368"/>
                  </a:lnTo>
                  <a:lnTo>
                    <a:pt x="16439" y="9367"/>
                  </a:lnTo>
                  <a:lnTo>
                    <a:pt x="13628" y="14237"/>
                  </a:lnTo>
                  <a:lnTo>
                    <a:pt x="11030" y="15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46571" y="2242501"/>
              <a:ext cx="691515" cy="1176655"/>
            </a:xfrm>
            <a:custGeom>
              <a:avLst/>
              <a:gdLst/>
              <a:ahLst/>
              <a:cxnLst/>
              <a:rect l="l" t="t" r="r" b="b"/>
              <a:pathLst>
                <a:path w="691515" h="1176654">
                  <a:moveTo>
                    <a:pt x="330466" y="17043"/>
                  </a:moveTo>
                  <a:lnTo>
                    <a:pt x="327698" y="6083"/>
                  </a:lnTo>
                  <a:lnTo>
                    <a:pt x="320141" y="1143"/>
                  </a:lnTo>
                  <a:lnTo>
                    <a:pt x="309816" y="0"/>
                  </a:lnTo>
                  <a:lnTo>
                    <a:pt x="35407" y="0"/>
                  </a:lnTo>
                  <a:lnTo>
                    <a:pt x="20650" y="0"/>
                  </a:lnTo>
                  <a:lnTo>
                    <a:pt x="10325" y="1143"/>
                  </a:lnTo>
                  <a:lnTo>
                    <a:pt x="2768" y="6083"/>
                  </a:lnTo>
                  <a:lnTo>
                    <a:pt x="0" y="17043"/>
                  </a:lnTo>
                  <a:lnTo>
                    <a:pt x="330466" y="17043"/>
                  </a:lnTo>
                  <a:close/>
                </a:path>
                <a:path w="691515" h="1176654">
                  <a:moveTo>
                    <a:pt x="691197" y="911809"/>
                  </a:moveTo>
                  <a:lnTo>
                    <a:pt x="689952" y="900112"/>
                  </a:lnTo>
                  <a:lnTo>
                    <a:pt x="685012" y="892098"/>
                  </a:lnTo>
                  <a:lnTo>
                    <a:pt x="674052" y="889127"/>
                  </a:lnTo>
                  <a:lnTo>
                    <a:pt x="674052" y="1176324"/>
                  </a:lnTo>
                  <a:lnTo>
                    <a:pt x="685012" y="1173556"/>
                  </a:lnTo>
                  <a:lnTo>
                    <a:pt x="689952" y="1165999"/>
                  </a:lnTo>
                  <a:lnTo>
                    <a:pt x="691197" y="1154747"/>
                  </a:lnTo>
                  <a:lnTo>
                    <a:pt x="691197" y="911809"/>
                  </a:lnTo>
                  <a:close/>
                </a:path>
                <a:path w="691515" h="1176654">
                  <a:moveTo>
                    <a:pt x="691197" y="574776"/>
                  </a:moveTo>
                  <a:lnTo>
                    <a:pt x="689952" y="563079"/>
                  </a:lnTo>
                  <a:lnTo>
                    <a:pt x="685012" y="555066"/>
                  </a:lnTo>
                  <a:lnTo>
                    <a:pt x="674052" y="552094"/>
                  </a:lnTo>
                  <a:lnTo>
                    <a:pt x="674052" y="839292"/>
                  </a:lnTo>
                  <a:lnTo>
                    <a:pt x="685012" y="836523"/>
                  </a:lnTo>
                  <a:lnTo>
                    <a:pt x="689952" y="828967"/>
                  </a:lnTo>
                  <a:lnTo>
                    <a:pt x="691197" y="817714"/>
                  </a:lnTo>
                  <a:lnTo>
                    <a:pt x="691197" y="574776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08841" y="3432123"/>
              <a:ext cx="9737090" cy="5542280"/>
            </a:xfrm>
            <a:custGeom>
              <a:avLst/>
              <a:gdLst/>
              <a:ahLst/>
              <a:cxnLst/>
              <a:rect l="l" t="t" r="r" b="b"/>
              <a:pathLst>
                <a:path w="9737090" h="5542280">
                  <a:moveTo>
                    <a:pt x="9737026" y="5306174"/>
                  </a:moveTo>
                  <a:lnTo>
                    <a:pt x="8830716" y="5306174"/>
                  </a:lnTo>
                  <a:lnTo>
                    <a:pt x="8830716" y="297459"/>
                  </a:lnTo>
                  <a:lnTo>
                    <a:pt x="8826817" y="249224"/>
                  </a:lnTo>
                  <a:lnTo>
                    <a:pt x="8815540" y="203466"/>
                  </a:lnTo>
                  <a:lnTo>
                    <a:pt x="8797506" y="160782"/>
                  </a:lnTo>
                  <a:lnTo>
                    <a:pt x="8773300" y="121805"/>
                  </a:lnTo>
                  <a:lnTo>
                    <a:pt x="8743569" y="87147"/>
                  </a:lnTo>
                  <a:lnTo>
                    <a:pt x="8708911" y="57416"/>
                  </a:lnTo>
                  <a:lnTo>
                    <a:pt x="8669934" y="33210"/>
                  </a:lnTo>
                  <a:lnTo>
                    <a:pt x="8653666" y="26339"/>
                  </a:lnTo>
                  <a:lnTo>
                    <a:pt x="8627250" y="15176"/>
                  </a:lnTo>
                  <a:lnTo>
                    <a:pt x="8581492" y="3898"/>
                  </a:lnTo>
                  <a:lnTo>
                    <a:pt x="8561146" y="2260"/>
                  </a:lnTo>
                  <a:lnTo>
                    <a:pt x="8561146" y="337743"/>
                  </a:lnTo>
                  <a:lnTo>
                    <a:pt x="8561146" y="4959147"/>
                  </a:lnTo>
                  <a:lnTo>
                    <a:pt x="5513768" y="4959147"/>
                  </a:lnTo>
                  <a:lnTo>
                    <a:pt x="5513768" y="5304625"/>
                  </a:lnTo>
                  <a:lnTo>
                    <a:pt x="5513768" y="5306174"/>
                  </a:lnTo>
                  <a:lnTo>
                    <a:pt x="5504548" y="5351780"/>
                  </a:lnTo>
                  <a:lnTo>
                    <a:pt x="5479491" y="5388673"/>
                  </a:lnTo>
                  <a:lnTo>
                    <a:pt x="5442534" y="5413362"/>
                  </a:lnTo>
                  <a:lnTo>
                    <a:pt x="5397576" y="5422366"/>
                  </a:lnTo>
                  <a:lnTo>
                    <a:pt x="4339437" y="5422366"/>
                  </a:lnTo>
                  <a:lnTo>
                    <a:pt x="4293832" y="5413146"/>
                  </a:lnTo>
                  <a:lnTo>
                    <a:pt x="4256951" y="5388089"/>
                  </a:lnTo>
                  <a:lnTo>
                    <a:pt x="4232249" y="5351132"/>
                  </a:lnTo>
                  <a:lnTo>
                    <a:pt x="4223245" y="5306174"/>
                  </a:lnTo>
                  <a:lnTo>
                    <a:pt x="4223245" y="5304625"/>
                  </a:lnTo>
                  <a:lnTo>
                    <a:pt x="5513768" y="5304625"/>
                  </a:lnTo>
                  <a:lnTo>
                    <a:pt x="5513768" y="4959147"/>
                  </a:lnTo>
                  <a:lnTo>
                    <a:pt x="1174330" y="4959147"/>
                  </a:lnTo>
                  <a:lnTo>
                    <a:pt x="1174330" y="337743"/>
                  </a:lnTo>
                  <a:lnTo>
                    <a:pt x="8561146" y="337743"/>
                  </a:lnTo>
                  <a:lnTo>
                    <a:pt x="8561146" y="2260"/>
                  </a:lnTo>
                  <a:lnTo>
                    <a:pt x="8533257" y="0"/>
                  </a:lnTo>
                  <a:lnTo>
                    <a:pt x="1202220" y="0"/>
                  </a:lnTo>
                  <a:lnTo>
                    <a:pt x="1154404" y="3898"/>
                  </a:lnTo>
                  <a:lnTo>
                    <a:pt x="1108976" y="15176"/>
                  </a:lnTo>
                  <a:lnTo>
                    <a:pt x="1066558" y="33210"/>
                  </a:lnTo>
                  <a:lnTo>
                    <a:pt x="1027785" y="57416"/>
                  </a:lnTo>
                  <a:lnTo>
                    <a:pt x="993254" y="87147"/>
                  </a:lnTo>
                  <a:lnTo>
                    <a:pt x="963612" y="121805"/>
                  </a:lnTo>
                  <a:lnTo>
                    <a:pt x="939482" y="160782"/>
                  </a:lnTo>
                  <a:lnTo>
                    <a:pt x="921461" y="203466"/>
                  </a:lnTo>
                  <a:lnTo>
                    <a:pt x="910196" y="249224"/>
                  </a:lnTo>
                  <a:lnTo>
                    <a:pt x="906310" y="297459"/>
                  </a:lnTo>
                  <a:lnTo>
                    <a:pt x="906310" y="5306174"/>
                  </a:lnTo>
                  <a:lnTo>
                    <a:pt x="0" y="5306174"/>
                  </a:lnTo>
                  <a:lnTo>
                    <a:pt x="0" y="5425465"/>
                  </a:lnTo>
                  <a:lnTo>
                    <a:pt x="9220" y="5471071"/>
                  </a:lnTo>
                  <a:lnTo>
                    <a:pt x="34277" y="5507964"/>
                  </a:lnTo>
                  <a:lnTo>
                    <a:pt x="71234" y="5532653"/>
                  </a:lnTo>
                  <a:lnTo>
                    <a:pt x="116192" y="5541657"/>
                  </a:lnTo>
                  <a:lnTo>
                    <a:pt x="9620834" y="5541657"/>
                  </a:lnTo>
                  <a:lnTo>
                    <a:pt x="9666440" y="5532437"/>
                  </a:lnTo>
                  <a:lnTo>
                    <a:pt x="9703333" y="5507393"/>
                  </a:lnTo>
                  <a:lnTo>
                    <a:pt x="9728022" y="5470423"/>
                  </a:lnTo>
                  <a:lnTo>
                    <a:pt x="9737026" y="5425465"/>
                  </a:lnTo>
                  <a:lnTo>
                    <a:pt x="9737026" y="5422366"/>
                  </a:lnTo>
                  <a:lnTo>
                    <a:pt x="9737026" y="5306174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08688" y="8738298"/>
              <a:ext cx="9337675" cy="279400"/>
            </a:xfrm>
            <a:custGeom>
              <a:avLst/>
              <a:gdLst/>
              <a:ahLst/>
              <a:cxnLst/>
              <a:rect l="l" t="t" r="r" b="b"/>
              <a:pathLst>
                <a:path w="9337675" h="279400">
                  <a:moveTo>
                    <a:pt x="5313921" y="0"/>
                  </a:moveTo>
                  <a:lnTo>
                    <a:pt x="4021848" y="0"/>
                  </a:lnTo>
                  <a:lnTo>
                    <a:pt x="4021848" y="1549"/>
                  </a:lnTo>
                  <a:lnTo>
                    <a:pt x="4031094" y="46507"/>
                  </a:lnTo>
                  <a:lnTo>
                    <a:pt x="4056329" y="83464"/>
                  </a:lnTo>
                  <a:lnTo>
                    <a:pt x="4093743" y="108521"/>
                  </a:lnTo>
                  <a:lnTo>
                    <a:pt x="4139590" y="117741"/>
                  </a:lnTo>
                  <a:lnTo>
                    <a:pt x="5197729" y="117741"/>
                  </a:lnTo>
                  <a:lnTo>
                    <a:pt x="5243334" y="108521"/>
                  </a:lnTo>
                  <a:lnTo>
                    <a:pt x="5280228" y="83464"/>
                  </a:lnTo>
                  <a:lnTo>
                    <a:pt x="5304917" y="46507"/>
                  </a:lnTo>
                  <a:lnTo>
                    <a:pt x="5313921" y="1549"/>
                  </a:lnTo>
                  <a:lnTo>
                    <a:pt x="5313921" y="0"/>
                  </a:lnTo>
                  <a:close/>
                </a:path>
                <a:path w="9337675" h="279400">
                  <a:moveTo>
                    <a:pt x="9337319" y="235483"/>
                  </a:moveTo>
                  <a:lnTo>
                    <a:pt x="0" y="235483"/>
                  </a:lnTo>
                  <a:lnTo>
                    <a:pt x="3517" y="252730"/>
                  </a:lnTo>
                  <a:lnTo>
                    <a:pt x="12979" y="266471"/>
                  </a:lnTo>
                  <a:lnTo>
                    <a:pt x="26797" y="275577"/>
                  </a:lnTo>
                  <a:lnTo>
                    <a:pt x="43383" y="278866"/>
                  </a:lnTo>
                  <a:lnTo>
                    <a:pt x="9293949" y="278866"/>
                  </a:lnTo>
                  <a:lnTo>
                    <a:pt x="9311183" y="275361"/>
                  </a:lnTo>
                  <a:lnTo>
                    <a:pt x="9324924" y="265899"/>
                  </a:lnTo>
                  <a:lnTo>
                    <a:pt x="9334030" y="252069"/>
                  </a:lnTo>
                  <a:lnTo>
                    <a:pt x="9337319" y="23548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3175" y="3769857"/>
              <a:ext cx="7386815" cy="46229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198316" y="4716845"/>
              <a:ext cx="2095500" cy="4278630"/>
            </a:xfrm>
            <a:custGeom>
              <a:avLst/>
              <a:gdLst/>
              <a:ahLst/>
              <a:cxnLst/>
              <a:rect l="l" t="t" r="r" b="b"/>
              <a:pathLst>
                <a:path w="2095500" h="4278630">
                  <a:moveTo>
                    <a:pt x="1799738" y="4278083"/>
                  </a:moveTo>
                  <a:lnTo>
                    <a:pt x="295368" y="4278083"/>
                  </a:lnTo>
                  <a:lnTo>
                    <a:pt x="247480" y="4274214"/>
                  </a:lnTo>
                  <a:lnTo>
                    <a:pt x="202044" y="4263016"/>
                  </a:lnTo>
                  <a:lnTo>
                    <a:pt x="159670" y="4245097"/>
                  </a:lnTo>
                  <a:lnTo>
                    <a:pt x="120967" y="4221067"/>
                  </a:lnTo>
                  <a:lnTo>
                    <a:pt x="86546" y="4191536"/>
                  </a:lnTo>
                  <a:lnTo>
                    <a:pt x="57015" y="4157115"/>
                  </a:lnTo>
                  <a:lnTo>
                    <a:pt x="32985" y="4118412"/>
                  </a:lnTo>
                  <a:lnTo>
                    <a:pt x="15066" y="4076037"/>
                  </a:lnTo>
                  <a:lnTo>
                    <a:pt x="3868" y="4030601"/>
                  </a:lnTo>
                  <a:lnTo>
                    <a:pt x="0" y="3982713"/>
                  </a:lnTo>
                  <a:lnTo>
                    <a:pt x="0" y="295368"/>
                  </a:lnTo>
                  <a:lnTo>
                    <a:pt x="3868" y="247480"/>
                  </a:lnTo>
                  <a:lnTo>
                    <a:pt x="15066" y="202044"/>
                  </a:lnTo>
                  <a:lnTo>
                    <a:pt x="32985" y="159670"/>
                  </a:lnTo>
                  <a:lnTo>
                    <a:pt x="57015" y="120967"/>
                  </a:lnTo>
                  <a:lnTo>
                    <a:pt x="86546" y="86546"/>
                  </a:lnTo>
                  <a:lnTo>
                    <a:pt x="120967" y="57015"/>
                  </a:lnTo>
                  <a:lnTo>
                    <a:pt x="159670" y="32985"/>
                  </a:lnTo>
                  <a:lnTo>
                    <a:pt x="202044" y="15066"/>
                  </a:lnTo>
                  <a:lnTo>
                    <a:pt x="247480" y="3868"/>
                  </a:lnTo>
                  <a:lnTo>
                    <a:pt x="295368" y="0"/>
                  </a:lnTo>
                  <a:lnTo>
                    <a:pt x="1799738" y="0"/>
                  </a:lnTo>
                  <a:lnTo>
                    <a:pt x="1847626" y="3868"/>
                  </a:lnTo>
                  <a:lnTo>
                    <a:pt x="1893062" y="15066"/>
                  </a:lnTo>
                  <a:lnTo>
                    <a:pt x="1935436" y="32985"/>
                  </a:lnTo>
                  <a:lnTo>
                    <a:pt x="1974139" y="57015"/>
                  </a:lnTo>
                  <a:lnTo>
                    <a:pt x="2008560" y="86546"/>
                  </a:lnTo>
                  <a:lnTo>
                    <a:pt x="2027861" y="109043"/>
                  </a:lnTo>
                  <a:lnTo>
                    <a:pt x="284782" y="109043"/>
                  </a:lnTo>
                  <a:lnTo>
                    <a:pt x="238392" y="115292"/>
                  </a:lnTo>
                  <a:lnTo>
                    <a:pt x="196677" y="132921"/>
                  </a:lnTo>
                  <a:lnTo>
                    <a:pt x="161314" y="160256"/>
                  </a:lnTo>
                  <a:lnTo>
                    <a:pt x="133980" y="195618"/>
                  </a:lnTo>
                  <a:lnTo>
                    <a:pt x="116350" y="237333"/>
                  </a:lnTo>
                  <a:lnTo>
                    <a:pt x="110101" y="283723"/>
                  </a:lnTo>
                  <a:lnTo>
                    <a:pt x="110101" y="3999653"/>
                  </a:lnTo>
                  <a:lnTo>
                    <a:pt x="116350" y="4046043"/>
                  </a:lnTo>
                  <a:lnTo>
                    <a:pt x="133980" y="4087757"/>
                  </a:lnTo>
                  <a:lnTo>
                    <a:pt x="161314" y="4123120"/>
                  </a:lnTo>
                  <a:lnTo>
                    <a:pt x="196677" y="4150454"/>
                  </a:lnTo>
                  <a:lnTo>
                    <a:pt x="238392" y="4168084"/>
                  </a:lnTo>
                  <a:lnTo>
                    <a:pt x="284782" y="4174333"/>
                  </a:lnTo>
                  <a:lnTo>
                    <a:pt x="2023319" y="4174333"/>
                  </a:lnTo>
                  <a:lnTo>
                    <a:pt x="2008560" y="4191536"/>
                  </a:lnTo>
                  <a:lnTo>
                    <a:pt x="1974139" y="4221067"/>
                  </a:lnTo>
                  <a:lnTo>
                    <a:pt x="1935436" y="4245097"/>
                  </a:lnTo>
                  <a:lnTo>
                    <a:pt x="1893062" y="4263016"/>
                  </a:lnTo>
                  <a:lnTo>
                    <a:pt x="1847626" y="4274214"/>
                  </a:lnTo>
                  <a:lnTo>
                    <a:pt x="1799738" y="4278083"/>
                  </a:lnTo>
                  <a:close/>
                </a:path>
                <a:path w="2095500" h="4278630">
                  <a:moveTo>
                    <a:pt x="1486371" y="255139"/>
                  </a:moveTo>
                  <a:lnTo>
                    <a:pt x="610853" y="255139"/>
                  </a:lnTo>
                  <a:lnTo>
                    <a:pt x="572690" y="247348"/>
                  </a:lnTo>
                  <a:lnTo>
                    <a:pt x="541377" y="226158"/>
                  </a:lnTo>
                  <a:lnTo>
                    <a:pt x="520187" y="194844"/>
                  </a:lnTo>
                  <a:lnTo>
                    <a:pt x="512395" y="156682"/>
                  </a:lnTo>
                  <a:lnTo>
                    <a:pt x="512395" y="109043"/>
                  </a:lnTo>
                  <a:lnTo>
                    <a:pt x="1584827" y="109043"/>
                  </a:lnTo>
                  <a:lnTo>
                    <a:pt x="1584827" y="135509"/>
                  </a:lnTo>
                  <a:lnTo>
                    <a:pt x="1298988" y="135509"/>
                  </a:lnTo>
                  <a:lnTo>
                    <a:pt x="1289046" y="137560"/>
                  </a:lnTo>
                  <a:lnTo>
                    <a:pt x="1280593" y="143184"/>
                  </a:lnTo>
                  <a:lnTo>
                    <a:pt x="1280038" y="143978"/>
                  </a:lnTo>
                  <a:lnTo>
                    <a:pt x="908338" y="143978"/>
                  </a:lnTo>
                  <a:lnTo>
                    <a:pt x="901506" y="145302"/>
                  </a:lnTo>
                  <a:lnTo>
                    <a:pt x="895767" y="149007"/>
                  </a:lnTo>
                  <a:lnTo>
                    <a:pt x="891814" y="154698"/>
                  </a:lnTo>
                  <a:lnTo>
                    <a:pt x="890342" y="161976"/>
                  </a:lnTo>
                  <a:lnTo>
                    <a:pt x="891814" y="169254"/>
                  </a:lnTo>
                  <a:lnTo>
                    <a:pt x="895767" y="174945"/>
                  </a:lnTo>
                  <a:lnTo>
                    <a:pt x="901506" y="178650"/>
                  </a:lnTo>
                  <a:lnTo>
                    <a:pt x="908338" y="179973"/>
                  </a:lnTo>
                  <a:lnTo>
                    <a:pt x="1279664" y="179973"/>
                  </a:lnTo>
                  <a:lnTo>
                    <a:pt x="1280196" y="180767"/>
                  </a:lnTo>
                  <a:lnTo>
                    <a:pt x="1288599" y="186392"/>
                  </a:lnTo>
                  <a:lnTo>
                    <a:pt x="1298988" y="188443"/>
                  </a:lnTo>
                  <a:lnTo>
                    <a:pt x="1578343" y="188443"/>
                  </a:lnTo>
                  <a:lnTo>
                    <a:pt x="1577036" y="194844"/>
                  </a:lnTo>
                  <a:lnTo>
                    <a:pt x="1555846" y="226158"/>
                  </a:lnTo>
                  <a:lnTo>
                    <a:pt x="1524533" y="247348"/>
                  </a:lnTo>
                  <a:lnTo>
                    <a:pt x="1486371" y="255139"/>
                  </a:lnTo>
                  <a:close/>
                </a:path>
                <a:path w="2095500" h="4278630">
                  <a:moveTo>
                    <a:pt x="2023319" y="4174333"/>
                  </a:moveTo>
                  <a:lnTo>
                    <a:pt x="1812442" y="4174333"/>
                  </a:lnTo>
                  <a:lnTo>
                    <a:pt x="1858832" y="4168084"/>
                  </a:lnTo>
                  <a:lnTo>
                    <a:pt x="1900547" y="4150454"/>
                  </a:lnTo>
                  <a:lnTo>
                    <a:pt x="1935910" y="4123120"/>
                  </a:lnTo>
                  <a:lnTo>
                    <a:pt x="1963244" y="4087757"/>
                  </a:lnTo>
                  <a:lnTo>
                    <a:pt x="1980874" y="4046043"/>
                  </a:lnTo>
                  <a:lnTo>
                    <a:pt x="1987123" y="3999653"/>
                  </a:lnTo>
                  <a:lnTo>
                    <a:pt x="1986063" y="3999653"/>
                  </a:lnTo>
                  <a:lnTo>
                    <a:pt x="1986063" y="283723"/>
                  </a:lnTo>
                  <a:lnTo>
                    <a:pt x="1979814" y="237333"/>
                  </a:lnTo>
                  <a:lnTo>
                    <a:pt x="1962184" y="195618"/>
                  </a:lnTo>
                  <a:lnTo>
                    <a:pt x="1934850" y="160256"/>
                  </a:lnTo>
                  <a:lnTo>
                    <a:pt x="1899488" y="132921"/>
                  </a:lnTo>
                  <a:lnTo>
                    <a:pt x="1857774" y="115292"/>
                  </a:lnTo>
                  <a:lnTo>
                    <a:pt x="1811384" y="109043"/>
                  </a:lnTo>
                  <a:lnTo>
                    <a:pt x="2027861" y="109043"/>
                  </a:lnTo>
                  <a:lnTo>
                    <a:pt x="2062121" y="159670"/>
                  </a:lnTo>
                  <a:lnTo>
                    <a:pt x="2080040" y="202044"/>
                  </a:lnTo>
                  <a:lnTo>
                    <a:pt x="2091238" y="247480"/>
                  </a:lnTo>
                  <a:lnTo>
                    <a:pt x="2095107" y="295368"/>
                  </a:lnTo>
                  <a:lnTo>
                    <a:pt x="2095107" y="3982713"/>
                  </a:lnTo>
                  <a:lnTo>
                    <a:pt x="2091238" y="4030601"/>
                  </a:lnTo>
                  <a:lnTo>
                    <a:pt x="2080040" y="4076037"/>
                  </a:lnTo>
                  <a:lnTo>
                    <a:pt x="2062121" y="4118412"/>
                  </a:lnTo>
                  <a:lnTo>
                    <a:pt x="2038091" y="4157115"/>
                  </a:lnTo>
                  <a:lnTo>
                    <a:pt x="2023319" y="4174333"/>
                  </a:lnTo>
                  <a:close/>
                </a:path>
                <a:path w="2095500" h="4278630">
                  <a:moveTo>
                    <a:pt x="1578343" y="188443"/>
                  </a:moveTo>
                  <a:lnTo>
                    <a:pt x="1298988" y="188443"/>
                  </a:lnTo>
                  <a:lnTo>
                    <a:pt x="1309375" y="186392"/>
                  </a:lnTo>
                  <a:lnTo>
                    <a:pt x="1317779" y="180767"/>
                  </a:lnTo>
                  <a:lnTo>
                    <a:pt x="1323403" y="172364"/>
                  </a:lnTo>
                  <a:lnTo>
                    <a:pt x="1325454" y="161976"/>
                  </a:lnTo>
                  <a:lnTo>
                    <a:pt x="1323403" y="151588"/>
                  </a:lnTo>
                  <a:lnTo>
                    <a:pt x="1317779" y="143184"/>
                  </a:lnTo>
                  <a:lnTo>
                    <a:pt x="1309375" y="137560"/>
                  </a:lnTo>
                  <a:lnTo>
                    <a:pt x="1298988" y="135509"/>
                  </a:lnTo>
                  <a:lnTo>
                    <a:pt x="1584827" y="135509"/>
                  </a:lnTo>
                  <a:lnTo>
                    <a:pt x="1584827" y="156682"/>
                  </a:lnTo>
                  <a:lnTo>
                    <a:pt x="1578343" y="188443"/>
                  </a:lnTo>
                  <a:close/>
                </a:path>
                <a:path w="2095500" h="4278630">
                  <a:moveTo>
                    <a:pt x="1279664" y="179973"/>
                  </a:moveTo>
                  <a:lnTo>
                    <a:pt x="1162419" y="179973"/>
                  </a:lnTo>
                  <a:lnTo>
                    <a:pt x="1169250" y="178650"/>
                  </a:lnTo>
                  <a:lnTo>
                    <a:pt x="1174990" y="174945"/>
                  </a:lnTo>
                  <a:lnTo>
                    <a:pt x="1178944" y="169254"/>
                  </a:lnTo>
                  <a:lnTo>
                    <a:pt x="1180416" y="161976"/>
                  </a:lnTo>
                  <a:lnTo>
                    <a:pt x="1178944" y="154698"/>
                  </a:lnTo>
                  <a:lnTo>
                    <a:pt x="1174990" y="149007"/>
                  </a:lnTo>
                  <a:lnTo>
                    <a:pt x="1169250" y="145302"/>
                  </a:lnTo>
                  <a:lnTo>
                    <a:pt x="1162419" y="143978"/>
                  </a:lnTo>
                  <a:lnTo>
                    <a:pt x="1280038" y="143978"/>
                  </a:lnTo>
                  <a:lnTo>
                    <a:pt x="1274720" y="151588"/>
                  </a:lnTo>
                  <a:lnTo>
                    <a:pt x="1272520" y="161976"/>
                  </a:lnTo>
                  <a:lnTo>
                    <a:pt x="1274571" y="172364"/>
                  </a:lnTo>
                  <a:lnTo>
                    <a:pt x="1279664" y="179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8419" y="4825888"/>
              <a:ext cx="1875961" cy="40652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088654" y="4852364"/>
              <a:ext cx="435609" cy="53340"/>
            </a:xfrm>
            <a:custGeom>
              <a:avLst/>
              <a:gdLst/>
              <a:ahLst/>
              <a:cxnLst/>
              <a:rect l="l" t="t" r="r" b="b"/>
              <a:pathLst>
                <a:path w="435609" h="53339">
                  <a:moveTo>
                    <a:pt x="290068" y="26466"/>
                  </a:moveTo>
                  <a:lnTo>
                    <a:pt x="288594" y="19189"/>
                  </a:lnTo>
                  <a:lnTo>
                    <a:pt x="284645" y="13500"/>
                  </a:lnTo>
                  <a:lnTo>
                    <a:pt x="278904" y="9791"/>
                  </a:lnTo>
                  <a:lnTo>
                    <a:pt x="272072" y="8470"/>
                  </a:lnTo>
                  <a:lnTo>
                    <a:pt x="17995" y="8470"/>
                  </a:lnTo>
                  <a:lnTo>
                    <a:pt x="11163" y="9791"/>
                  </a:lnTo>
                  <a:lnTo>
                    <a:pt x="5422" y="13500"/>
                  </a:lnTo>
                  <a:lnTo>
                    <a:pt x="1473" y="19189"/>
                  </a:lnTo>
                  <a:lnTo>
                    <a:pt x="0" y="26466"/>
                  </a:lnTo>
                  <a:lnTo>
                    <a:pt x="1473" y="33743"/>
                  </a:lnTo>
                  <a:lnTo>
                    <a:pt x="5422" y="39433"/>
                  </a:lnTo>
                  <a:lnTo>
                    <a:pt x="11163" y="43141"/>
                  </a:lnTo>
                  <a:lnTo>
                    <a:pt x="17995" y="44462"/>
                  </a:lnTo>
                  <a:lnTo>
                    <a:pt x="272072" y="44462"/>
                  </a:lnTo>
                  <a:lnTo>
                    <a:pt x="278904" y="43141"/>
                  </a:lnTo>
                  <a:lnTo>
                    <a:pt x="284645" y="39433"/>
                  </a:lnTo>
                  <a:lnTo>
                    <a:pt x="288594" y="33743"/>
                  </a:lnTo>
                  <a:lnTo>
                    <a:pt x="290068" y="26466"/>
                  </a:lnTo>
                  <a:close/>
                </a:path>
                <a:path w="435609" h="53339">
                  <a:moveTo>
                    <a:pt x="435114" y="26466"/>
                  </a:moveTo>
                  <a:lnTo>
                    <a:pt x="433031" y="16167"/>
                  </a:lnTo>
                  <a:lnTo>
                    <a:pt x="427355" y="7747"/>
                  </a:lnTo>
                  <a:lnTo>
                    <a:pt x="418947" y="2070"/>
                  </a:lnTo>
                  <a:lnTo>
                    <a:pt x="408647" y="0"/>
                  </a:lnTo>
                  <a:lnTo>
                    <a:pt x="398348" y="2070"/>
                  </a:lnTo>
                  <a:lnTo>
                    <a:pt x="389928" y="7747"/>
                  </a:lnTo>
                  <a:lnTo>
                    <a:pt x="384251" y="16167"/>
                  </a:lnTo>
                  <a:lnTo>
                    <a:pt x="382181" y="26466"/>
                  </a:lnTo>
                  <a:lnTo>
                    <a:pt x="384251" y="36766"/>
                  </a:lnTo>
                  <a:lnTo>
                    <a:pt x="389928" y="45173"/>
                  </a:lnTo>
                  <a:lnTo>
                    <a:pt x="398348" y="50850"/>
                  </a:lnTo>
                  <a:lnTo>
                    <a:pt x="408647" y="52933"/>
                  </a:lnTo>
                  <a:lnTo>
                    <a:pt x="418947" y="50850"/>
                  </a:lnTo>
                  <a:lnTo>
                    <a:pt x="427355" y="45173"/>
                  </a:lnTo>
                  <a:lnTo>
                    <a:pt x="433031" y="36766"/>
                  </a:lnTo>
                  <a:lnTo>
                    <a:pt x="435114" y="26466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153846" y="5267362"/>
              <a:ext cx="2184400" cy="1022985"/>
            </a:xfrm>
            <a:custGeom>
              <a:avLst/>
              <a:gdLst/>
              <a:ahLst/>
              <a:cxnLst/>
              <a:rect l="l" t="t" r="r" b="b"/>
              <a:pathLst>
                <a:path w="2184400" h="1022985">
                  <a:moveTo>
                    <a:pt x="23291" y="700836"/>
                  </a:moveTo>
                  <a:lnTo>
                    <a:pt x="14287" y="702691"/>
                  </a:lnTo>
                  <a:lnTo>
                    <a:pt x="6883" y="707720"/>
                  </a:lnTo>
                  <a:lnTo>
                    <a:pt x="1854" y="715124"/>
                  </a:lnTo>
                  <a:lnTo>
                    <a:pt x="0" y="724128"/>
                  </a:lnTo>
                  <a:lnTo>
                    <a:pt x="0" y="999388"/>
                  </a:lnTo>
                  <a:lnTo>
                    <a:pt x="1854" y="1008380"/>
                  </a:lnTo>
                  <a:lnTo>
                    <a:pt x="6883" y="1015784"/>
                  </a:lnTo>
                  <a:lnTo>
                    <a:pt x="14287" y="1020813"/>
                  </a:lnTo>
                  <a:lnTo>
                    <a:pt x="23291" y="1022667"/>
                  </a:lnTo>
                  <a:lnTo>
                    <a:pt x="23291" y="700836"/>
                  </a:lnTo>
                  <a:close/>
                </a:path>
                <a:path w="2184400" h="1022985">
                  <a:moveTo>
                    <a:pt x="23291" y="310184"/>
                  </a:moveTo>
                  <a:lnTo>
                    <a:pt x="14287" y="311873"/>
                  </a:lnTo>
                  <a:lnTo>
                    <a:pt x="6883" y="316534"/>
                  </a:lnTo>
                  <a:lnTo>
                    <a:pt x="1854" y="323583"/>
                  </a:lnTo>
                  <a:lnTo>
                    <a:pt x="0" y="332422"/>
                  </a:lnTo>
                  <a:lnTo>
                    <a:pt x="0" y="607669"/>
                  </a:lnTo>
                  <a:lnTo>
                    <a:pt x="1854" y="616673"/>
                  </a:lnTo>
                  <a:lnTo>
                    <a:pt x="6883" y="624078"/>
                  </a:lnTo>
                  <a:lnTo>
                    <a:pt x="14287" y="629107"/>
                  </a:lnTo>
                  <a:lnTo>
                    <a:pt x="23291" y="630961"/>
                  </a:lnTo>
                  <a:lnTo>
                    <a:pt x="23291" y="310184"/>
                  </a:lnTo>
                  <a:close/>
                </a:path>
                <a:path w="2184400" h="1022985">
                  <a:moveTo>
                    <a:pt x="23291" y="0"/>
                  </a:moveTo>
                  <a:lnTo>
                    <a:pt x="14287" y="1689"/>
                  </a:lnTo>
                  <a:lnTo>
                    <a:pt x="6883" y="6350"/>
                  </a:lnTo>
                  <a:lnTo>
                    <a:pt x="1854" y="13398"/>
                  </a:lnTo>
                  <a:lnTo>
                    <a:pt x="0" y="22225"/>
                  </a:lnTo>
                  <a:lnTo>
                    <a:pt x="0" y="154559"/>
                  </a:lnTo>
                  <a:lnTo>
                    <a:pt x="1854" y="163563"/>
                  </a:lnTo>
                  <a:lnTo>
                    <a:pt x="6883" y="170967"/>
                  </a:lnTo>
                  <a:lnTo>
                    <a:pt x="14287" y="175996"/>
                  </a:lnTo>
                  <a:lnTo>
                    <a:pt x="23291" y="177850"/>
                  </a:lnTo>
                  <a:lnTo>
                    <a:pt x="23291" y="0"/>
                  </a:lnTo>
                  <a:close/>
                </a:path>
                <a:path w="2184400" h="1022985">
                  <a:moveTo>
                    <a:pt x="2184031" y="439343"/>
                  </a:moveTo>
                  <a:lnTo>
                    <a:pt x="2182177" y="430352"/>
                  </a:lnTo>
                  <a:lnTo>
                    <a:pt x="2177161" y="422935"/>
                  </a:lnTo>
                  <a:lnTo>
                    <a:pt x="2169744" y="417906"/>
                  </a:lnTo>
                  <a:lnTo>
                    <a:pt x="2160740" y="416052"/>
                  </a:lnTo>
                  <a:lnTo>
                    <a:pt x="2160740" y="931621"/>
                  </a:lnTo>
                  <a:lnTo>
                    <a:pt x="2169744" y="929779"/>
                  </a:lnTo>
                  <a:lnTo>
                    <a:pt x="2177161" y="924750"/>
                  </a:lnTo>
                  <a:lnTo>
                    <a:pt x="2182177" y="917333"/>
                  </a:lnTo>
                  <a:lnTo>
                    <a:pt x="2184031" y="908329"/>
                  </a:lnTo>
                  <a:lnTo>
                    <a:pt x="2184031" y="43934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177142" y="4695671"/>
              <a:ext cx="2138045" cy="4320540"/>
            </a:xfrm>
            <a:custGeom>
              <a:avLst/>
              <a:gdLst/>
              <a:ahLst/>
              <a:cxnLst/>
              <a:rect l="l" t="t" r="r" b="b"/>
              <a:pathLst>
                <a:path w="2138044" h="4320540">
                  <a:moveTo>
                    <a:pt x="1820912" y="4320429"/>
                  </a:moveTo>
                  <a:lnTo>
                    <a:pt x="316542" y="4320429"/>
                  </a:lnTo>
                  <a:lnTo>
                    <a:pt x="269798" y="4316994"/>
                  </a:lnTo>
                  <a:lnTo>
                    <a:pt x="225172" y="4307016"/>
                  </a:lnTo>
                  <a:lnTo>
                    <a:pt x="183157" y="4290986"/>
                  </a:lnTo>
                  <a:lnTo>
                    <a:pt x="144244" y="4269397"/>
                  </a:lnTo>
                  <a:lnTo>
                    <a:pt x="108925" y="4242739"/>
                  </a:lnTo>
                  <a:lnTo>
                    <a:pt x="77690" y="4211505"/>
                  </a:lnTo>
                  <a:lnTo>
                    <a:pt x="51032" y="4176185"/>
                  </a:lnTo>
                  <a:lnTo>
                    <a:pt x="29443" y="4137272"/>
                  </a:lnTo>
                  <a:lnTo>
                    <a:pt x="13413" y="4095257"/>
                  </a:lnTo>
                  <a:lnTo>
                    <a:pt x="3435" y="4050631"/>
                  </a:lnTo>
                  <a:lnTo>
                    <a:pt x="77" y="4004946"/>
                  </a:lnTo>
                  <a:lnTo>
                    <a:pt x="0" y="316542"/>
                  </a:lnTo>
                  <a:lnTo>
                    <a:pt x="397" y="300513"/>
                  </a:lnTo>
                  <a:lnTo>
                    <a:pt x="6352" y="253021"/>
                  </a:lnTo>
                  <a:lnTo>
                    <a:pt x="17824" y="211221"/>
                  </a:lnTo>
                  <a:lnTo>
                    <a:pt x="35119" y="172397"/>
                  </a:lnTo>
                  <a:lnTo>
                    <a:pt x="58939" y="133392"/>
                  </a:lnTo>
                  <a:lnTo>
                    <a:pt x="85256" y="100242"/>
                  </a:lnTo>
                  <a:lnTo>
                    <a:pt x="98721" y="87174"/>
                  </a:lnTo>
                  <a:lnTo>
                    <a:pt x="109837" y="76919"/>
                  </a:lnTo>
                  <a:lnTo>
                    <a:pt x="158883" y="41982"/>
                  </a:lnTo>
                  <a:lnTo>
                    <a:pt x="207632" y="19320"/>
                  </a:lnTo>
                  <a:lnTo>
                    <a:pt x="260549" y="4995"/>
                  </a:lnTo>
                  <a:lnTo>
                    <a:pt x="316542" y="0"/>
                  </a:lnTo>
                  <a:lnTo>
                    <a:pt x="1821970" y="0"/>
                  </a:lnTo>
                  <a:lnTo>
                    <a:pt x="1877815" y="4846"/>
                  </a:lnTo>
                  <a:lnTo>
                    <a:pt x="1930484" y="18923"/>
                  </a:lnTo>
                  <a:lnTo>
                    <a:pt x="1935329" y="21173"/>
                  </a:lnTo>
                  <a:lnTo>
                    <a:pt x="316542" y="21173"/>
                  </a:lnTo>
                  <a:lnTo>
                    <a:pt x="268663" y="25042"/>
                  </a:lnTo>
                  <a:lnTo>
                    <a:pt x="223233" y="36248"/>
                  </a:lnTo>
                  <a:lnTo>
                    <a:pt x="180865" y="54187"/>
                  </a:lnTo>
                  <a:lnTo>
                    <a:pt x="142141" y="78256"/>
                  </a:lnTo>
                  <a:lnTo>
                    <a:pt x="107720" y="107851"/>
                  </a:lnTo>
                  <a:lnTo>
                    <a:pt x="78189" y="142369"/>
                  </a:lnTo>
                  <a:lnTo>
                    <a:pt x="54159" y="181207"/>
                  </a:lnTo>
                  <a:lnTo>
                    <a:pt x="36240" y="223760"/>
                  </a:lnTo>
                  <a:lnTo>
                    <a:pt x="25042" y="269425"/>
                  </a:lnTo>
                  <a:lnTo>
                    <a:pt x="21258" y="316542"/>
                  </a:lnTo>
                  <a:lnTo>
                    <a:pt x="21173" y="4004946"/>
                  </a:lnTo>
                  <a:lnTo>
                    <a:pt x="25042" y="4052834"/>
                  </a:lnTo>
                  <a:lnTo>
                    <a:pt x="36240" y="4098270"/>
                  </a:lnTo>
                  <a:lnTo>
                    <a:pt x="54159" y="4140644"/>
                  </a:lnTo>
                  <a:lnTo>
                    <a:pt x="78189" y="4179347"/>
                  </a:lnTo>
                  <a:lnTo>
                    <a:pt x="107720" y="4213769"/>
                  </a:lnTo>
                  <a:lnTo>
                    <a:pt x="142141" y="4243299"/>
                  </a:lnTo>
                  <a:lnTo>
                    <a:pt x="180844" y="4267329"/>
                  </a:lnTo>
                  <a:lnTo>
                    <a:pt x="223218" y="4285248"/>
                  </a:lnTo>
                  <a:lnTo>
                    <a:pt x="268654" y="4296447"/>
                  </a:lnTo>
                  <a:lnTo>
                    <a:pt x="316542" y="4300315"/>
                  </a:lnTo>
                  <a:lnTo>
                    <a:pt x="1929845" y="4300315"/>
                  </a:lnTo>
                  <a:lnTo>
                    <a:pt x="1912282" y="4307016"/>
                  </a:lnTo>
                  <a:lnTo>
                    <a:pt x="1867656" y="4316994"/>
                  </a:lnTo>
                  <a:lnTo>
                    <a:pt x="1820912" y="4320429"/>
                  </a:lnTo>
                  <a:close/>
                </a:path>
                <a:path w="2138044" h="4320540">
                  <a:moveTo>
                    <a:pt x="1929845" y="4300315"/>
                  </a:moveTo>
                  <a:lnTo>
                    <a:pt x="1820912" y="4300315"/>
                  </a:lnTo>
                  <a:lnTo>
                    <a:pt x="1868800" y="4296447"/>
                  </a:lnTo>
                  <a:lnTo>
                    <a:pt x="1914236" y="4285248"/>
                  </a:lnTo>
                  <a:lnTo>
                    <a:pt x="1956610" y="4267329"/>
                  </a:lnTo>
                  <a:lnTo>
                    <a:pt x="1995313" y="4243299"/>
                  </a:lnTo>
                  <a:lnTo>
                    <a:pt x="2029734" y="4213769"/>
                  </a:lnTo>
                  <a:lnTo>
                    <a:pt x="2059265" y="4179347"/>
                  </a:lnTo>
                  <a:lnTo>
                    <a:pt x="2083294" y="4140644"/>
                  </a:lnTo>
                  <a:lnTo>
                    <a:pt x="2101213" y="4098270"/>
                  </a:lnTo>
                  <a:lnTo>
                    <a:pt x="2112412" y="4052834"/>
                  </a:lnTo>
                  <a:lnTo>
                    <a:pt x="2116280" y="4004946"/>
                  </a:lnTo>
                  <a:lnTo>
                    <a:pt x="2116280" y="316542"/>
                  </a:lnTo>
                  <a:lnTo>
                    <a:pt x="2112474" y="269425"/>
                  </a:lnTo>
                  <a:lnTo>
                    <a:pt x="2101213" y="223218"/>
                  </a:lnTo>
                  <a:lnTo>
                    <a:pt x="2083294" y="180843"/>
                  </a:lnTo>
                  <a:lnTo>
                    <a:pt x="2059265" y="142141"/>
                  </a:lnTo>
                  <a:lnTo>
                    <a:pt x="2029734" y="107719"/>
                  </a:lnTo>
                  <a:lnTo>
                    <a:pt x="1995313" y="78189"/>
                  </a:lnTo>
                  <a:lnTo>
                    <a:pt x="1956588" y="54159"/>
                  </a:lnTo>
                  <a:lnTo>
                    <a:pt x="1914221" y="36240"/>
                  </a:lnTo>
                  <a:lnTo>
                    <a:pt x="1868791" y="25041"/>
                  </a:lnTo>
                  <a:lnTo>
                    <a:pt x="1820912" y="21173"/>
                  </a:lnTo>
                  <a:lnTo>
                    <a:pt x="1935329" y="21173"/>
                  </a:lnTo>
                  <a:lnTo>
                    <a:pt x="1979183" y="41536"/>
                  </a:lnTo>
                  <a:lnTo>
                    <a:pt x="2023117" y="71989"/>
                  </a:lnTo>
                  <a:lnTo>
                    <a:pt x="2053108" y="100689"/>
                  </a:lnTo>
                  <a:lnTo>
                    <a:pt x="2079575" y="133392"/>
                  </a:lnTo>
                  <a:lnTo>
                    <a:pt x="2103395" y="171951"/>
                  </a:lnTo>
                  <a:lnTo>
                    <a:pt x="2120198" y="211369"/>
                  </a:lnTo>
                  <a:lnTo>
                    <a:pt x="2131102" y="253021"/>
                  </a:lnTo>
                  <a:lnTo>
                    <a:pt x="2137057" y="300066"/>
                  </a:lnTo>
                  <a:lnTo>
                    <a:pt x="2137454" y="316542"/>
                  </a:lnTo>
                  <a:lnTo>
                    <a:pt x="2137376" y="4004946"/>
                  </a:lnTo>
                  <a:lnTo>
                    <a:pt x="2134019" y="4050631"/>
                  </a:lnTo>
                  <a:lnTo>
                    <a:pt x="2124041" y="4095257"/>
                  </a:lnTo>
                  <a:lnTo>
                    <a:pt x="2108011" y="4137272"/>
                  </a:lnTo>
                  <a:lnTo>
                    <a:pt x="2086422" y="4176185"/>
                  </a:lnTo>
                  <a:lnTo>
                    <a:pt x="2059764" y="4211505"/>
                  </a:lnTo>
                  <a:lnTo>
                    <a:pt x="2028530" y="4242739"/>
                  </a:lnTo>
                  <a:lnTo>
                    <a:pt x="1993210" y="4269397"/>
                  </a:lnTo>
                  <a:lnTo>
                    <a:pt x="1954297" y="4290986"/>
                  </a:lnTo>
                  <a:lnTo>
                    <a:pt x="1929845" y="4300315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999166" y="379915"/>
            <a:ext cx="3902710" cy="11487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350" spc="40"/>
              <a:t>S</a:t>
            </a:r>
            <a:r>
              <a:rPr dirty="0" sz="7350" spc="280"/>
              <a:t>o</a:t>
            </a:r>
            <a:r>
              <a:rPr dirty="0" sz="7350" spc="-10"/>
              <a:t>l</a:t>
            </a:r>
            <a:r>
              <a:rPr dirty="0" sz="7350" spc="350"/>
              <a:t>u</a:t>
            </a:r>
            <a:r>
              <a:rPr dirty="0" sz="7350" spc="470"/>
              <a:t>ç</a:t>
            </a:r>
            <a:r>
              <a:rPr dirty="0" sz="7350" spc="140"/>
              <a:t>ã</a:t>
            </a:r>
            <a:r>
              <a:rPr dirty="0" sz="7350" spc="285"/>
              <a:t>o</a:t>
            </a:r>
            <a:endParaRPr sz="7350"/>
          </a:p>
        </p:txBody>
      </p:sp>
      <p:sp>
        <p:nvSpPr>
          <p:cNvPr id="24" name="object 24"/>
          <p:cNvSpPr/>
          <p:nvPr/>
        </p:nvSpPr>
        <p:spPr>
          <a:xfrm>
            <a:off x="0" y="7947417"/>
            <a:ext cx="18288000" cy="2101850"/>
          </a:xfrm>
          <a:custGeom>
            <a:avLst/>
            <a:gdLst/>
            <a:ahLst/>
            <a:cxnLst/>
            <a:rect l="l" t="t" r="r" b="b"/>
            <a:pathLst>
              <a:path w="18288000" h="2101850">
                <a:moveTo>
                  <a:pt x="17049331" y="207073"/>
                </a:moveTo>
                <a:lnTo>
                  <a:pt x="17043832" y="159588"/>
                </a:lnTo>
                <a:lnTo>
                  <a:pt x="17028186" y="116014"/>
                </a:lnTo>
                <a:lnTo>
                  <a:pt x="17003624" y="77558"/>
                </a:lnTo>
                <a:lnTo>
                  <a:pt x="16971417" y="45491"/>
                </a:lnTo>
                <a:lnTo>
                  <a:pt x="16932796" y="21043"/>
                </a:lnTo>
                <a:lnTo>
                  <a:pt x="16889019" y="5473"/>
                </a:lnTo>
                <a:lnTo>
                  <a:pt x="16841318" y="0"/>
                </a:lnTo>
                <a:lnTo>
                  <a:pt x="16841318" y="840130"/>
                </a:lnTo>
                <a:lnTo>
                  <a:pt x="16844887" y="894778"/>
                </a:lnTo>
                <a:lnTo>
                  <a:pt x="16855288" y="947267"/>
                </a:lnTo>
                <a:lnTo>
                  <a:pt x="16872065" y="997191"/>
                </a:lnTo>
                <a:lnTo>
                  <a:pt x="16894760" y="1044079"/>
                </a:lnTo>
                <a:lnTo>
                  <a:pt x="16938295" y="1028128"/>
                </a:lnTo>
                <a:lnTo>
                  <a:pt x="16976725" y="1003503"/>
                </a:lnTo>
                <a:lnTo>
                  <a:pt x="17008856" y="971397"/>
                </a:lnTo>
                <a:lnTo>
                  <a:pt x="17033456" y="933043"/>
                </a:lnTo>
                <a:lnTo>
                  <a:pt x="17049331" y="889635"/>
                </a:lnTo>
                <a:lnTo>
                  <a:pt x="17049331" y="207073"/>
                </a:lnTo>
                <a:close/>
              </a:path>
              <a:path w="18288000" h="2101850">
                <a:moveTo>
                  <a:pt x="17679289" y="840130"/>
                </a:moveTo>
                <a:lnTo>
                  <a:pt x="17676470" y="791489"/>
                </a:lnTo>
                <a:lnTo>
                  <a:pt x="17668228" y="744499"/>
                </a:lnTo>
                <a:lnTo>
                  <a:pt x="17654867" y="699465"/>
                </a:lnTo>
                <a:lnTo>
                  <a:pt x="17636706" y="656704"/>
                </a:lnTo>
                <a:lnTo>
                  <a:pt x="17614062" y="616534"/>
                </a:lnTo>
                <a:lnTo>
                  <a:pt x="17587240" y="579259"/>
                </a:lnTo>
                <a:lnTo>
                  <a:pt x="17556569" y="545198"/>
                </a:lnTo>
                <a:lnTo>
                  <a:pt x="17522355" y="514654"/>
                </a:lnTo>
                <a:lnTo>
                  <a:pt x="17484916" y="487959"/>
                </a:lnTo>
                <a:lnTo>
                  <a:pt x="17444568" y="465416"/>
                </a:lnTo>
                <a:lnTo>
                  <a:pt x="17401617" y="447344"/>
                </a:lnTo>
                <a:lnTo>
                  <a:pt x="17356379" y="434047"/>
                </a:lnTo>
                <a:lnTo>
                  <a:pt x="17309173" y="425831"/>
                </a:lnTo>
                <a:lnTo>
                  <a:pt x="17260304" y="423024"/>
                </a:lnTo>
                <a:lnTo>
                  <a:pt x="17257332" y="423049"/>
                </a:lnTo>
                <a:lnTo>
                  <a:pt x="17257332" y="630148"/>
                </a:lnTo>
                <a:lnTo>
                  <a:pt x="17260304" y="630097"/>
                </a:lnTo>
                <a:lnTo>
                  <a:pt x="17308627" y="635660"/>
                </a:lnTo>
                <a:lnTo>
                  <a:pt x="17353014" y="651484"/>
                </a:lnTo>
                <a:lnTo>
                  <a:pt x="17392180" y="676300"/>
                </a:lnTo>
                <a:lnTo>
                  <a:pt x="17424870" y="708850"/>
                </a:lnTo>
                <a:lnTo>
                  <a:pt x="17449800" y="747852"/>
                </a:lnTo>
                <a:lnTo>
                  <a:pt x="17465701" y="792035"/>
                </a:lnTo>
                <a:lnTo>
                  <a:pt x="17471276" y="840130"/>
                </a:lnTo>
                <a:lnTo>
                  <a:pt x="17465701" y="888238"/>
                </a:lnTo>
                <a:lnTo>
                  <a:pt x="17449800" y="932421"/>
                </a:lnTo>
                <a:lnTo>
                  <a:pt x="17424870" y="971423"/>
                </a:lnTo>
                <a:lnTo>
                  <a:pt x="17392180" y="1003973"/>
                </a:lnTo>
                <a:lnTo>
                  <a:pt x="17353014" y="1028788"/>
                </a:lnTo>
                <a:lnTo>
                  <a:pt x="17308627" y="1044613"/>
                </a:lnTo>
                <a:lnTo>
                  <a:pt x="17260304" y="1050163"/>
                </a:lnTo>
                <a:lnTo>
                  <a:pt x="17247362" y="1049769"/>
                </a:lnTo>
                <a:lnTo>
                  <a:pt x="17234612" y="1048613"/>
                </a:lnTo>
                <a:lnTo>
                  <a:pt x="17222102" y="1046708"/>
                </a:lnTo>
                <a:lnTo>
                  <a:pt x="17209834" y="1044079"/>
                </a:lnTo>
                <a:lnTo>
                  <a:pt x="17185501" y="1082217"/>
                </a:lnTo>
                <a:lnTo>
                  <a:pt x="17157281" y="1117409"/>
                </a:lnTo>
                <a:lnTo>
                  <a:pt x="17125480" y="1149350"/>
                </a:lnTo>
                <a:lnTo>
                  <a:pt x="17090378" y="1177734"/>
                </a:lnTo>
                <a:lnTo>
                  <a:pt x="17052303" y="1202283"/>
                </a:lnTo>
                <a:lnTo>
                  <a:pt x="17100017" y="1225613"/>
                </a:lnTo>
                <a:lnTo>
                  <a:pt x="17150893" y="1242872"/>
                </a:lnTo>
                <a:lnTo>
                  <a:pt x="17204487" y="1253566"/>
                </a:lnTo>
                <a:lnTo>
                  <a:pt x="17260304" y="1257236"/>
                </a:lnTo>
                <a:lnTo>
                  <a:pt x="17309173" y="1254429"/>
                </a:lnTo>
                <a:lnTo>
                  <a:pt x="17356379" y="1246225"/>
                </a:lnTo>
                <a:lnTo>
                  <a:pt x="17401617" y="1232916"/>
                </a:lnTo>
                <a:lnTo>
                  <a:pt x="17444568" y="1214843"/>
                </a:lnTo>
                <a:lnTo>
                  <a:pt x="17484916" y="1192301"/>
                </a:lnTo>
                <a:lnTo>
                  <a:pt x="17522355" y="1165606"/>
                </a:lnTo>
                <a:lnTo>
                  <a:pt x="17556569" y="1135075"/>
                </a:lnTo>
                <a:lnTo>
                  <a:pt x="17587240" y="1101013"/>
                </a:lnTo>
                <a:lnTo>
                  <a:pt x="17614062" y="1063739"/>
                </a:lnTo>
                <a:lnTo>
                  <a:pt x="17636706" y="1023569"/>
                </a:lnTo>
                <a:lnTo>
                  <a:pt x="17654867" y="980808"/>
                </a:lnTo>
                <a:lnTo>
                  <a:pt x="17668228" y="935774"/>
                </a:lnTo>
                <a:lnTo>
                  <a:pt x="17676470" y="888771"/>
                </a:lnTo>
                <a:lnTo>
                  <a:pt x="17679289" y="840130"/>
                </a:lnTo>
                <a:close/>
              </a:path>
              <a:path w="18288000" h="2101850">
                <a:moveTo>
                  <a:pt x="18287988" y="1440726"/>
                </a:moveTo>
                <a:lnTo>
                  <a:pt x="0" y="1440726"/>
                </a:lnTo>
                <a:lnTo>
                  <a:pt x="0" y="2101469"/>
                </a:lnTo>
                <a:lnTo>
                  <a:pt x="18287988" y="2101469"/>
                </a:lnTo>
                <a:lnTo>
                  <a:pt x="18287988" y="144072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3517" y="11"/>
            <a:ext cx="9090025" cy="7607934"/>
          </a:xfrm>
          <a:custGeom>
            <a:avLst/>
            <a:gdLst/>
            <a:ahLst/>
            <a:cxnLst/>
            <a:rect l="l" t="t" r="r" b="b"/>
            <a:pathLst>
              <a:path w="9090025" h="7607934">
                <a:moveTo>
                  <a:pt x="5260479" y="5881751"/>
                </a:moveTo>
                <a:lnTo>
                  <a:pt x="5259197" y="5833148"/>
                </a:lnTo>
                <a:lnTo>
                  <a:pt x="5256568" y="5784520"/>
                </a:lnTo>
                <a:lnTo>
                  <a:pt x="5252567" y="5735904"/>
                </a:lnTo>
                <a:lnTo>
                  <a:pt x="5247183" y="5687314"/>
                </a:lnTo>
                <a:lnTo>
                  <a:pt x="5240413" y="5638787"/>
                </a:lnTo>
                <a:lnTo>
                  <a:pt x="5232247" y="5590362"/>
                </a:lnTo>
                <a:lnTo>
                  <a:pt x="5222697" y="5542051"/>
                </a:lnTo>
                <a:lnTo>
                  <a:pt x="5211724" y="5493893"/>
                </a:lnTo>
                <a:lnTo>
                  <a:pt x="5199342" y="5445925"/>
                </a:lnTo>
                <a:lnTo>
                  <a:pt x="5185537" y="5398147"/>
                </a:lnTo>
                <a:lnTo>
                  <a:pt x="2305050" y="523405"/>
                </a:lnTo>
                <a:lnTo>
                  <a:pt x="2280018" y="482346"/>
                </a:lnTo>
                <a:lnTo>
                  <a:pt x="2254021" y="442226"/>
                </a:lnTo>
                <a:lnTo>
                  <a:pt x="2227097" y="403072"/>
                </a:lnTo>
                <a:lnTo>
                  <a:pt x="2199259" y="364871"/>
                </a:lnTo>
                <a:lnTo>
                  <a:pt x="2170531" y="327647"/>
                </a:lnTo>
                <a:lnTo>
                  <a:pt x="2140940" y="291376"/>
                </a:lnTo>
                <a:lnTo>
                  <a:pt x="2110498" y="256095"/>
                </a:lnTo>
                <a:lnTo>
                  <a:pt x="2079244" y="221792"/>
                </a:lnTo>
                <a:lnTo>
                  <a:pt x="2047201" y="188480"/>
                </a:lnTo>
                <a:lnTo>
                  <a:pt x="2014372" y="156171"/>
                </a:lnTo>
                <a:lnTo>
                  <a:pt x="1980806" y="124853"/>
                </a:lnTo>
                <a:lnTo>
                  <a:pt x="1946503" y="94551"/>
                </a:lnTo>
                <a:lnTo>
                  <a:pt x="1911515" y="65252"/>
                </a:lnTo>
                <a:lnTo>
                  <a:pt x="1875840" y="36982"/>
                </a:lnTo>
                <a:lnTo>
                  <a:pt x="1839506" y="9740"/>
                </a:lnTo>
                <a:lnTo>
                  <a:pt x="1825777" y="0"/>
                </a:lnTo>
                <a:lnTo>
                  <a:pt x="0" y="0"/>
                </a:lnTo>
                <a:lnTo>
                  <a:pt x="3497326" y="5918632"/>
                </a:lnTo>
                <a:lnTo>
                  <a:pt x="3524453" y="5963755"/>
                </a:lnTo>
                <a:lnTo>
                  <a:pt x="3552113" y="6008268"/>
                </a:lnTo>
                <a:lnTo>
                  <a:pt x="3580346" y="6052223"/>
                </a:lnTo>
                <a:lnTo>
                  <a:pt x="3609136" y="6095606"/>
                </a:lnTo>
                <a:lnTo>
                  <a:pt x="3638486" y="6138430"/>
                </a:lnTo>
                <a:lnTo>
                  <a:pt x="3668369" y="6180683"/>
                </a:lnTo>
                <a:lnTo>
                  <a:pt x="3698798" y="6222365"/>
                </a:lnTo>
                <a:lnTo>
                  <a:pt x="3729748" y="6263475"/>
                </a:lnTo>
                <a:lnTo>
                  <a:pt x="3761232" y="6304013"/>
                </a:lnTo>
                <a:lnTo>
                  <a:pt x="3793223" y="6343980"/>
                </a:lnTo>
                <a:lnTo>
                  <a:pt x="3825722" y="6383363"/>
                </a:lnTo>
                <a:lnTo>
                  <a:pt x="3858730" y="6422174"/>
                </a:lnTo>
                <a:lnTo>
                  <a:pt x="3892219" y="6460401"/>
                </a:lnTo>
                <a:lnTo>
                  <a:pt x="3926192" y="6498044"/>
                </a:lnTo>
                <a:lnTo>
                  <a:pt x="3960647" y="6535102"/>
                </a:lnTo>
                <a:lnTo>
                  <a:pt x="3995572" y="6571577"/>
                </a:lnTo>
                <a:lnTo>
                  <a:pt x="4030954" y="6607454"/>
                </a:lnTo>
                <a:lnTo>
                  <a:pt x="4066794" y="6642748"/>
                </a:lnTo>
                <a:lnTo>
                  <a:pt x="4103078" y="6677457"/>
                </a:lnTo>
                <a:lnTo>
                  <a:pt x="4139793" y="6711569"/>
                </a:lnTo>
                <a:lnTo>
                  <a:pt x="4176953" y="6745071"/>
                </a:lnTo>
                <a:lnTo>
                  <a:pt x="4214520" y="6777990"/>
                </a:lnTo>
                <a:lnTo>
                  <a:pt x="4252519" y="6810311"/>
                </a:lnTo>
                <a:lnTo>
                  <a:pt x="4290923" y="6842023"/>
                </a:lnTo>
                <a:lnTo>
                  <a:pt x="4329722" y="6873126"/>
                </a:lnTo>
                <a:lnTo>
                  <a:pt x="4368914" y="6903631"/>
                </a:lnTo>
                <a:lnTo>
                  <a:pt x="4408500" y="6933527"/>
                </a:lnTo>
                <a:lnTo>
                  <a:pt x="4448454" y="6962826"/>
                </a:lnTo>
                <a:lnTo>
                  <a:pt x="4488789" y="6991502"/>
                </a:lnTo>
                <a:lnTo>
                  <a:pt x="4529480" y="7019569"/>
                </a:lnTo>
                <a:lnTo>
                  <a:pt x="4570527" y="7047014"/>
                </a:lnTo>
                <a:lnTo>
                  <a:pt x="4611916" y="7073849"/>
                </a:lnTo>
                <a:lnTo>
                  <a:pt x="4653648" y="7100062"/>
                </a:lnTo>
                <a:lnTo>
                  <a:pt x="4695723" y="7125652"/>
                </a:lnTo>
                <a:lnTo>
                  <a:pt x="4738103" y="7150633"/>
                </a:lnTo>
                <a:lnTo>
                  <a:pt x="4773117" y="7115327"/>
                </a:lnTo>
                <a:lnTo>
                  <a:pt x="4806975" y="7079158"/>
                </a:lnTo>
                <a:lnTo>
                  <a:pt x="4839678" y="7042150"/>
                </a:lnTo>
                <a:lnTo>
                  <a:pt x="4871212" y="7004342"/>
                </a:lnTo>
                <a:lnTo>
                  <a:pt x="4901590" y="6965747"/>
                </a:lnTo>
                <a:lnTo>
                  <a:pt x="4930787" y="6926415"/>
                </a:lnTo>
                <a:lnTo>
                  <a:pt x="4958804" y="6886346"/>
                </a:lnTo>
                <a:lnTo>
                  <a:pt x="4985613" y="6845605"/>
                </a:lnTo>
                <a:lnTo>
                  <a:pt x="5011242" y="6804190"/>
                </a:lnTo>
                <a:lnTo>
                  <a:pt x="5035651" y="6762153"/>
                </a:lnTo>
                <a:lnTo>
                  <a:pt x="5058854" y="6719506"/>
                </a:lnTo>
                <a:lnTo>
                  <a:pt x="5080838" y="6676288"/>
                </a:lnTo>
                <a:lnTo>
                  <a:pt x="5101590" y="6632524"/>
                </a:lnTo>
                <a:lnTo>
                  <a:pt x="5121110" y="6588239"/>
                </a:lnTo>
                <a:lnTo>
                  <a:pt x="5139385" y="6543472"/>
                </a:lnTo>
                <a:lnTo>
                  <a:pt x="5156403" y="6498234"/>
                </a:lnTo>
                <a:lnTo>
                  <a:pt x="5172164" y="6452578"/>
                </a:lnTo>
                <a:lnTo>
                  <a:pt x="5186667" y="6406528"/>
                </a:lnTo>
                <a:lnTo>
                  <a:pt x="5199888" y="6360096"/>
                </a:lnTo>
                <a:lnTo>
                  <a:pt x="5211838" y="6313322"/>
                </a:lnTo>
                <a:lnTo>
                  <a:pt x="5222494" y="6266231"/>
                </a:lnTo>
                <a:lnTo>
                  <a:pt x="5231854" y="6218860"/>
                </a:lnTo>
                <a:lnTo>
                  <a:pt x="5239905" y="6171235"/>
                </a:lnTo>
                <a:lnTo>
                  <a:pt x="5246662" y="6123381"/>
                </a:lnTo>
                <a:lnTo>
                  <a:pt x="5252085" y="6075337"/>
                </a:lnTo>
                <a:lnTo>
                  <a:pt x="5256187" y="6027115"/>
                </a:lnTo>
                <a:lnTo>
                  <a:pt x="5258955" y="5978766"/>
                </a:lnTo>
                <a:lnTo>
                  <a:pt x="5260391" y="5930290"/>
                </a:lnTo>
                <a:lnTo>
                  <a:pt x="5260479" y="5881751"/>
                </a:lnTo>
                <a:close/>
              </a:path>
              <a:path w="9090025" h="7607934">
                <a:moveTo>
                  <a:pt x="9089707" y="1884730"/>
                </a:moveTo>
                <a:lnTo>
                  <a:pt x="9063190" y="1856143"/>
                </a:lnTo>
                <a:lnTo>
                  <a:pt x="9029408" y="1817103"/>
                </a:lnTo>
                <a:lnTo>
                  <a:pt x="9001557" y="1789290"/>
                </a:lnTo>
                <a:lnTo>
                  <a:pt x="8966746" y="1750860"/>
                </a:lnTo>
                <a:lnTo>
                  <a:pt x="8931415" y="1712734"/>
                </a:lnTo>
                <a:lnTo>
                  <a:pt x="8902027" y="1685836"/>
                </a:lnTo>
                <a:lnTo>
                  <a:pt x="8865692" y="1648307"/>
                </a:lnTo>
                <a:lnTo>
                  <a:pt x="8835314" y="1622005"/>
                </a:lnTo>
                <a:lnTo>
                  <a:pt x="8797963" y="1585061"/>
                </a:lnTo>
                <a:lnTo>
                  <a:pt x="8766594" y="1559344"/>
                </a:lnTo>
                <a:lnTo>
                  <a:pt x="8728278" y="1522984"/>
                </a:lnTo>
                <a:lnTo>
                  <a:pt x="8695931" y="1497850"/>
                </a:lnTo>
                <a:lnTo>
                  <a:pt x="8663102" y="1472984"/>
                </a:lnTo>
                <a:lnTo>
                  <a:pt x="8623338" y="1437474"/>
                </a:lnTo>
                <a:lnTo>
                  <a:pt x="8589556" y="1413179"/>
                </a:lnTo>
                <a:lnTo>
                  <a:pt x="8555317" y="1389164"/>
                </a:lnTo>
                <a:lnTo>
                  <a:pt x="8514131" y="1354493"/>
                </a:lnTo>
                <a:lnTo>
                  <a:pt x="8478952" y="1331023"/>
                </a:lnTo>
                <a:lnTo>
                  <a:pt x="8443316" y="1307833"/>
                </a:lnTo>
                <a:lnTo>
                  <a:pt x="8400770" y="1273962"/>
                </a:lnTo>
                <a:lnTo>
                  <a:pt x="8364220" y="1251305"/>
                </a:lnTo>
                <a:lnTo>
                  <a:pt x="8327225" y="1228915"/>
                </a:lnTo>
                <a:lnTo>
                  <a:pt x="8289798" y="1206779"/>
                </a:lnTo>
                <a:lnTo>
                  <a:pt x="8251914" y="1184910"/>
                </a:lnTo>
                <a:lnTo>
                  <a:pt x="8213598" y="1163294"/>
                </a:lnTo>
                <a:lnTo>
                  <a:pt x="8168399" y="1130998"/>
                </a:lnTo>
                <a:lnTo>
                  <a:pt x="8129219" y="1109891"/>
                </a:lnTo>
                <a:lnTo>
                  <a:pt x="8089620" y="1089037"/>
                </a:lnTo>
                <a:lnTo>
                  <a:pt x="8049590" y="1068438"/>
                </a:lnTo>
                <a:lnTo>
                  <a:pt x="8009153" y="1048080"/>
                </a:lnTo>
                <a:lnTo>
                  <a:pt x="7968297" y="1027963"/>
                </a:lnTo>
                <a:lnTo>
                  <a:pt x="7927035" y="1008087"/>
                </a:lnTo>
                <a:lnTo>
                  <a:pt x="7891818" y="999401"/>
                </a:lnTo>
                <a:lnTo>
                  <a:pt x="7849743" y="980008"/>
                </a:lnTo>
                <a:lnTo>
                  <a:pt x="7807274" y="960843"/>
                </a:lnTo>
                <a:lnTo>
                  <a:pt x="7764399" y="941920"/>
                </a:lnTo>
                <a:lnTo>
                  <a:pt x="7721130" y="923239"/>
                </a:lnTo>
                <a:lnTo>
                  <a:pt x="7677480" y="904773"/>
                </a:lnTo>
                <a:lnTo>
                  <a:pt x="7639913" y="897470"/>
                </a:lnTo>
                <a:lnTo>
                  <a:pt x="7595489" y="879462"/>
                </a:lnTo>
                <a:lnTo>
                  <a:pt x="7550696" y="861682"/>
                </a:lnTo>
                <a:lnTo>
                  <a:pt x="7511999" y="855052"/>
                </a:lnTo>
                <a:lnTo>
                  <a:pt x="7466457" y="837704"/>
                </a:lnTo>
                <a:lnTo>
                  <a:pt x="7420559" y="820572"/>
                </a:lnTo>
                <a:lnTo>
                  <a:pt x="7380757" y="814590"/>
                </a:lnTo>
                <a:lnTo>
                  <a:pt x="7334136" y="797877"/>
                </a:lnTo>
                <a:lnTo>
                  <a:pt x="7293623" y="792314"/>
                </a:lnTo>
                <a:lnTo>
                  <a:pt x="7246290" y="776033"/>
                </a:lnTo>
                <a:lnTo>
                  <a:pt x="7163524" y="765937"/>
                </a:lnTo>
                <a:lnTo>
                  <a:pt x="7115162" y="750252"/>
                </a:lnTo>
                <a:lnTo>
                  <a:pt x="7030364" y="741349"/>
                </a:lnTo>
                <a:lnTo>
                  <a:pt x="6981012" y="726262"/>
                </a:lnTo>
                <a:lnTo>
                  <a:pt x="6894258" y="718515"/>
                </a:lnTo>
                <a:lnTo>
                  <a:pt x="6806235" y="711530"/>
                </a:lnTo>
                <a:lnTo>
                  <a:pt x="6671881" y="702411"/>
                </a:lnTo>
                <a:lnTo>
                  <a:pt x="6534848" y="694867"/>
                </a:lnTo>
                <a:lnTo>
                  <a:pt x="6395225" y="688873"/>
                </a:lnTo>
                <a:lnTo>
                  <a:pt x="6354585" y="698131"/>
                </a:lnTo>
                <a:lnTo>
                  <a:pt x="6259576" y="695261"/>
                </a:lnTo>
                <a:lnTo>
                  <a:pt x="6218123" y="705002"/>
                </a:lnTo>
                <a:lnTo>
                  <a:pt x="6169965" y="703961"/>
                </a:lnTo>
                <a:lnTo>
                  <a:pt x="6128004" y="714006"/>
                </a:lnTo>
                <a:lnTo>
                  <a:pt x="6079325" y="713270"/>
                </a:lnTo>
                <a:lnTo>
                  <a:pt x="6036856" y="723607"/>
                </a:lnTo>
                <a:lnTo>
                  <a:pt x="5987681" y="723163"/>
                </a:lnTo>
                <a:lnTo>
                  <a:pt x="5901537" y="744562"/>
                </a:lnTo>
                <a:lnTo>
                  <a:pt x="5851639" y="744537"/>
                </a:lnTo>
                <a:lnTo>
                  <a:pt x="5313515" y="885507"/>
                </a:lnTo>
                <a:lnTo>
                  <a:pt x="5273827" y="908951"/>
                </a:lnTo>
                <a:lnTo>
                  <a:pt x="5227498" y="921575"/>
                </a:lnTo>
                <a:lnTo>
                  <a:pt x="5187454" y="945235"/>
                </a:lnTo>
                <a:lnTo>
                  <a:pt x="5140769" y="958075"/>
                </a:lnTo>
                <a:lnTo>
                  <a:pt x="5100383" y="981938"/>
                </a:lnTo>
                <a:lnTo>
                  <a:pt x="5053355" y="994981"/>
                </a:lnTo>
                <a:lnTo>
                  <a:pt x="5012626" y="1019048"/>
                </a:lnTo>
                <a:lnTo>
                  <a:pt x="4965281" y="1032268"/>
                </a:lnTo>
                <a:lnTo>
                  <a:pt x="4695647" y="1191602"/>
                </a:lnTo>
                <a:lnTo>
                  <a:pt x="5567858" y="2667660"/>
                </a:lnTo>
                <a:lnTo>
                  <a:pt x="5711901" y="2582545"/>
                </a:lnTo>
                <a:lnTo>
                  <a:pt x="5758739" y="2569616"/>
                </a:lnTo>
                <a:lnTo>
                  <a:pt x="5798794" y="2545943"/>
                </a:lnTo>
                <a:lnTo>
                  <a:pt x="5844984" y="2533408"/>
                </a:lnTo>
                <a:lnTo>
                  <a:pt x="5884380" y="2510129"/>
                </a:lnTo>
                <a:lnTo>
                  <a:pt x="6151461" y="2440825"/>
                </a:lnTo>
                <a:lnTo>
                  <a:pt x="6194501" y="2430132"/>
                </a:lnTo>
                <a:lnTo>
                  <a:pt x="6243548" y="2430665"/>
                </a:lnTo>
                <a:lnTo>
                  <a:pt x="6327280" y="2410688"/>
                </a:lnTo>
                <a:lnTo>
                  <a:pt x="6421920" y="2413762"/>
                </a:lnTo>
                <a:lnTo>
                  <a:pt x="6468453" y="2415768"/>
                </a:lnTo>
                <a:lnTo>
                  <a:pt x="6507988" y="2407170"/>
                </a:lnTo>
                <a:lnTo>
                  <a:pt x="6553416" y="2409825"/>
                </a:lnTo>
                <a:lnTo>
                  <a:pt x="6598259" y="2412822"/>
                </a:lnTo>
                <a:lnTo>
                  <a:pt x="6642532" y="2416175"/>
                </a:lnTo>
                <a:lnTo>
                  <a:pt x="6686194" y="2419870"/>
                </a:lnTo>
                <a:lnTo>
                  <a:pt x="6735699" y="2434882"/>
                </a:lnTo>
                <a:lnTo>
                  <a:pt x="6778117" y="2439314"/>
                </a:lnTo>
                <a:lnTo>
                  <a:pt x="6819887" y="2444140"/>
                </a:lnTo>
                <a:lnTo>
                  <a:pt x="6867449" y="2460282"/>
                </a:lnTo>
                <a:lnTo>
                  <a:pt x="6907885" y="2465895"/>
                </a:lnTo>
                <a:lnTo>
                  <a:pt x="6954088" y="2482850"/>
                </a:lnTo>
                <a:lnTo>
                  <a:pt x="6993128" y="2489289"/>
                </a:lnTo>
                <a:lnTo>
                  <a:pt x="7037908" y="2507081"/>
                </a:lnTo>
                <a:lnTo>
                  <a:pt x="7075487" y="2514371"/>
                </a:lnTo>
                <a:lnTo>
                  <a:pt x="7118794" y="2533040"/>
                </a:lnTo>
                <a:lnTo>
                  <a:pt x="7161327" y="2552154"/>
                </a:lnTo>
                <a:lnTo>
                  <a:pt x="7203097" y="2571737"/>
                </a:lnTo>
                <a:lnTo>
                  <a:pt x="7244067" y="2591778"/>
                </a:lnTo>
                <a:lnTo>
                  <a:pt x="7284237" y="2612301"/>
                </a:lnTo>
                <a:lnTo>
                  <a:pt x="7323582" y="2633294"/>
                </a:lnTo>
                <a:lnTo>
                  <a:pt x="7362101" y="2654795"/>
                </a:lnTo>
                <a:lnTo>
                  <a:pt x="7399769" y="2676791"/>
                </a:lnTo>
                <a:lnTo>
                  <a:pt x="7436574" y="2699296"/>
                </a:lnTo>
                <a:lnTo>
                  <a:pt x="7472502" y="2722321"/>
                </a:lnTo>
                <a:lnTo>
                  <a:pt x="7514006" y="2756801"/>
                </a:lnTo>
                <a:lnTo>
                  <a:pt x="7548143" y="2780893"/>
                </a:lnTo>
                <a:lnTo>
                  <a:pt x="7581354" y="2805519"/>
                </a:lnTo>
                <a:lnTo>
                  <a:pt x="7620089" y="2841637"/>
                </a:lnTo>
                <a:lnTo>
                  <a:pt x="7651420" y="2867380"/>
                </a:lnTo>
                <a:lnTo>
                  <a:pt x="7688250" y="2904617"/>
                </a:lnTo>
                <a:lnTo>
                  <a:pt x="7717637" y="2931515"/>
                </a:lnTo>
                <a:lnTo>
                  <a:pt x="7752486" y="2969920"/>
                </a:lnTo>
                <a:lnTo>
                  <a:pt x="7779880" y="2997987"/>
                </a:lnTo>
                <a:lnTo>
                  <a:pt x="7812710" y="3037598"/>
                </a:lnTo>
                <a:lnTo>
                  <a:pt x="7838046" y="3066885"/>
                </a:lnTo>
                <a:lnTo>
                  <a:pt x="7868793" y="3107715"/>
                </a:lnTo>
                <a:lnTo>
                  <a:pt x="7898473" y="3149181"/>
                </a:lnTo>
                <a:lnTo>
                  <a:pt x="7920609" y="3180359"/>
                </a:lnTo>
                <a:lnTo>
                  <a:pt x="7948117" y="3223107"/>
                </a:lnTo>
                <a:lnTo>
                  <a:pt x="7974520" y="3266516"/>
                </a:lnTo>
                <a:lnTo>
                  <a:pt x="7999806" y="3310585"/>
                </a:lnTo>
                <a:lnTo>
                  <a:pt x="8017523" y="3344367"/>
                </a:lnTo>
                <a:lnTo>
                  <a:pt x="8040611" y="3389731"/>
                </a:lnTo>
                <a:lnTo>
                  <a:pt x="8062608" y="3435731"/>
                </a:lnTo>
                <a:lnTo>
                  <a:pt x="8083550" y="3482365"/>
                </a:lnTo>
                <a:lnTo>
                  <a:pt x="8096986" y="3518687"/>
                </a:lnTo>
                <a:lnTo>
                  <a:pt x="8115846" y="3566541"/>
                </a:lnTo>
                <a:lnTo>
                  <a:pt x="8127212" y="3604082"/>
                </a:lnTo>
                <a:lnTo>
                  <a:pt x="8144053" y="3653142"/>
                </a:lnTo>
                <a:lnTo>
                  <a:pt x="8153425" y="3691852"/>
                </a:lnTo>
                <a:lnTo>
                  <a:pt x="8168284" y="3742080"/>
                </a:lnTo>
                <a:lnTo>
                  <a:pt x="8175714" y="3781945"/>
                </a:lnTo>
                <a:lnTo>
                  <a:pt x="8188668" y="3833291"/>
                </a:lnTo>
                <a:lnTo>
                  <a:pt x="8194218" y="3874274"/>
                </a:lnTo>
                <a:lnTo>
                  <a:pt x="8198853" y="3915791"/>
                </a:lnTo>
                <a:lnTo>
                  <a:pt x="8209039" y="3968775"/>
                </a:lnTo>
                <a:lnTo>
                  <a:pt x="8211871" y="4011345"/>
                </a:lnTo>
                <a:lnTo>
                  <a:pt x="8213839" y="4054449"/>
                </a:lnTo>
                <a:lnTo>
                  <a:pt x="8214931" y="4098061"/>
                </a:lnTo>
                <a:lnTo>
                  <a:pt x="8215173" y="4142168"/>
                </a:lnTo>
                <a:lnTo>
                  <a:pt x="8214588" y="4186758"/>
                </a:lnTo>
                <a:lnTo>
                  <a:pt x="8213191" y="4231843"/>
                </a:lnTo>
                <a:lnTo>
                  <a:pt x="8210982" y="4277411"/>
                </a:lnTo>
                <a:lnTo>
                  <a:pt x="8207984" y="4323435"/>
                </a:lnTo>
                <a:lnTo>
                  <a:pt x="8204213" y="4369917"/>
                </a:lnTo>
                <a:lnTo>
                  <a:pt x="8193214" y="4405922"/>
                </a:lnTo>
                <a:lnTo>
                  <a:pt x="8187931" y="4453293"/>
                </a:lnTo>
                <a:lnTo>
                  <a:pt x="8181911" y="4501108"/>
                </a:lnTo>
                <a:lnTo>
                  <a:pt x="8168716" y="4538408"/>
                </a:lnTo>
                <a:lnTo>
                  <a:pt x="8161274" y="4587062"/>
                </a:lnTo>
                <a:lnTo>
                  <a:pt x="8146682" y="4625175"/>
                </a:lnTo>
                <a:lnTo>
                  <a:pt x="8137880" y="4674641"/>
                </a:lnTo>
                <a:lnTo>
                  <a:pt x="8121955" y="4713554"/>
                </a:lnTo>
                <a:lnTo>
                  <a:pt x="8105394" y="4752848"/>
                </a:lnTo>
                <a:lnTo>
                  <a:pt x="8094650" y="4803445"/>
                </a:lnTo>
                <a:lnTo>
                  <a:pt x="8076832" y="4843475"/>
                </a:lnTo>
                <a:lnTo>
                  <a:pt x="8058404" y="4883861"/>
                </a:lnTo>
                <a:lnTo>
                  <a:pt x="8039392" y="4924603"/>
                </a:lnTo>
                <a:lnTo>
                  <a:pt x="8019809" y="4965674"/>
                </a:lnTo>
                <a:lnTo>
                  <a:pt x="7993202" y="4996154"/>
                </a:lnTo>
                <a:lnTo>
                  <a:pt x="7972514" y="5037874"/>
                </a:lnTo>
                <a:lnTo>
                  <a:pt x="7951292" y="5079924"/>
                </a:lnTo>
                <a:lnTo>
                  <a:pt x="7923098" y="5111331"/>
                </a:lnTo>
                <a:lnTo>
                  <a:pt x="7900860" y="5153977"/>
                </a:lnTo>
                <a:lnTo>
                  <a:pt x="7871663" y="5185981"/>
                </a:lnTo>
                <a:lnTo>
                  <a:pt x="7848460" y="5229187"/>
                </a:lnTo>
                <a:lnTo>
                  <a:pt x="7661364" y="5428259"/>
                </a:lnTo>
                <a:lnTo>
                  <a:pt x="7628801" y="5462257"/>
                </a:lnTo>
                <a:lnTo>
                  <a:pt x="7589406" y="5485536"/>
                </a:lnTo>
                <a:lnTo>
                  <a:pt x="7556132" y="5519940"/>
                </a:lnTo>
                <a:lnTo>
                  <a:pt x="7516076" y="5543613"/>
                </a:lnTo>
                <a:lnTo>
                  <a:pt x="7482154" y="5578399"/>
                </a:lnTo>
                <a:lnTo>
                  <a:pt x="7221677" y="5732323"/>
                </a:lnTo>
                <a:lnTo>
                  <a:pt x="7170090" y="5748058"/>
                </a:lnTo>
                <a:lnTo>
                  <a:pt x="7125373" y="5774474"/>
                </a:lnTo>
                <a:lnTo>
                  <a:pt x="6974472" y="5819394"/>
                </a:lnTo>
                <a:lnTo>
                  <a:pt x="6978612" y="5875947"/>
                </a:lnTo>
                <a:lnTo>
                  <a:pt x="6975767" y="5921883"/>
                </a:lnTo>
                <a:lnTo>
                  <a:pt x="6972389" y="5968136"/>
                </a:lnTo>
                <a:lnTo>
                  <a:pt x="6974941" y="6025642"/>
                </a:lnTo>
                <a:lnTo>
                  <a:pt x="6970509" y="6072517"/>
                </a:lnTo>
                <a:lnTo>
                  <a:pt x="6972020" y="6130633"/>
                </a:lnTo>
                <a:lnTo>
                  <a:pt x="6966559" y="6178105"/>
                </a:lnTo>
                <a:lnTo>
                  <a:pt x="6960590" y="6225883"/>
                </a:lnTo>
                <a:lnTo>
                  <a:pt x="6954113" y="6273965"/>
                </a:lnTo>
                <a:lnTo>
                  <a:pt x="6947154" y="6322339"/>
                </a:lnTo>
                <a:lnTo>
                  <a:pt x="6946163" y="6381928"/>
                </a:lnTo>
                <a:lnTo>
                  <a:pt x="6938226" y="6430873"/>
                </a:lnTo>
                <a:lnTo>
                  <a:pt x="6929793" y="6480111"/>
                </a:lnTo>
                <a:lnTo>
                  <a:pt x="6920903" y="6529616"/>
                </a:lnTo>
                <a:lnTo>
                  <a:pt x="6911530" y="6579413"/>
                </a:lnTo>
                <a:lnTo>
                  <a:pt x="6901701" y="6629476"/>
                </a:lnTo>
                <a:lnTo>
                  <a:pt x="6884949" y="6668871"/>
                </a:lnTo>
                <a:lnTo>
                  <a:pt x="6874205" y="6719481"/>
                </a:lnTo>
                <a:lnTo>
                  <a:pt x="6863016" y="6770344"/>
                </a:lnTo>
                <a:lnTo>
                  <a:pt x="6851383" y="6821475"/>
                </a:lnTo>
                <a:lnTo>
                  <a:pt x="6839305" y="6872872"/>
                </a:lnTo>
                <a:lnTo>
                  <a:pt x="6820332" y="6913575"/>
                </a:lnTo>
                <a:lnTo>
                  <a:pt x="6807390" y="6965480"/>
                </a:lnTo>
                <a:lnTo>
                  <a:pt x="6794030" y="7017626"/>
                </a:lnTo>
                <a:lnTo>
                  <a:pt x="6773799" y="7059092"/>
                </a:lnTo>
                <a:lnTo>
                  <a:pt x="6759600" y="7111733"/>
                </a:lnTo>
                <a:lnTo>
                  <a:pt x="6738544" y="7153681"/>
                </a:lnTo>
                <a:lnTo>
                  <a:pt x="6723545" y="7206793"/>
                </a:lnTo>
                <a:lnTo>
                  <a:pt x="6679438" y="7291857"/>
                </a:lnTo>
                <a:lnTo>
                  <a:pt x="6663271" y="7345667"/>
                </a:lnTo>
                <a:lnTo>
                  <a:pt x="6593103" y="7475639"/>
                </a:lnTo>
                <a:lnTo>
                  <a:pt x="6519634" y="7607554"/>
                </a:lnTo>
                <a:lnTo>
                  <a:pt x="6719125" y="7607694"/>
                </a:lnTo>
                <a:lnTo>
                  <a:pt x="6763309" y="7596340"/>
                </a:lnTo>
                <a:lnTo>
                  <a:pt x="6865467" y="7594981"/>
                </a:lnTo>
                <a:lnTo>
                  <a:pt x="6910527" y="7583106"/>
                </a:lnTo>
                <a:lnTo>
                  <a:pt x="6962318" y="7582001"/>
                </a:lnTo>
                <a:lnTo>
                  <a:pt x="7007936" y="7569797"/>
                </a:lnTo>
                <a:lnTo>
                  <a:pt x="7060285" y="7568374"/>
                </a:lnTo>
                <a:lnTo>
                  <a:pt x="7152868" y="7543165"/>
                </a:lnTo>
                <a:lnTo>
                  <a:pt x="7206018" y="7541260"/>
                </a:lnTo>
                <a:lnTo>
                  <a:pt x="7588301" y="7433386"/>
                </a:lnTo>
                <a:lnTo>
                  <a:pt x="7630668" y="7408354"/>
                </a:lnTo>
                <a:lnTo>
                  <a:pt x="7728940" y="7379779"/>
                </a:lnTo>
                <a:lnTo>
                  <a:pt x="7771930" y="7354379"/>
                </a:lnTo>
                <a:lnTo>
                  <a:pt x="7821574" y="7339787"/>
                </a:lnTo>
                <a:lnTo>
                  <a:pt x="8325358" y="7042112"/>
                </a:lnTo>
                <a:lnTo>
                  <a:pt x="7864970" y="7314158"/>
                </a:lnTo>
                <a:lnTo>
                  <a:pt x="7915008" y="7299338"/>
                </a:lnTo>
                <a:lnTo>
                  <a:pt x="7958772" y="7273480"/>
                </a:lnTo>
                <a:lnTo>
                  <a:pt x="8009179" y="7258444"/>
                </a:lnTo>
                <a:lnTo>
                  <a:pt x="8438921" y="7004507"/>
                </a:lnTo>
                <a:lnTo>
                  <a:pt x="8473503" y="6969328"/>
                </a:lnTo>
                <a:lnTo>
                  <a:pt x="8555114" y="6921093"/>
                </a:lnTo>
                <a:lnTo>
                  <a:pt x="8589188" y="6886219"/>
                </a:lnTo>
                <a:lnTo>
                  <a:pt x="8629612" y="6862331"/>
                </a:lnTo>
                <a:lnTo>
                  <a:pt x="8663356" y="6827634"/>
                </a:lnTo>
                <a:lnTo>
                  <a:pt x="8703412" y="6803961"/>
                </a:lnTo>
                <a:lnTo>
                  <a:pt x="8770048" y="6735089"/>
                </a:lnTo>
                <a:lnTo>
                  <a:pt x="8809545" y="6711747"/>
                </a:lnTo>
                <a:lnTo>
                  <a:pt x="9066682" y="6441795"/>
                </a:lnTo>
                <a:lnTo>
                  <a:pt x="9089276" y="6413690"/>
                </a:lnTo>
                <a:lnTo>
                  <a:pt x="9089441" y="4628654"/>
                </a:lnTo>
                <a:lnTo>
                  <a:pt x="9089707" y="1884730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263940" y="3826720"/>
            <a:ext cx="3267075" cy="3374390"/>
            <a:chOff x="3263940" y="3826720"/>
            <a:chExt cx="3267075" cy="3374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2491" y="3865271"/>
              <a:ext cx="3189919" cy="32958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63940" y="3826720"/>
              <a:ext cx="3267075" cy="3374390"/>
            </a:xfrm>
            <a:custGeom>
              <a:avLst/>
              <a:gdLst/>
              <a:ahLst/>
              <a:cxnLst/>
              <a:rect l="l" t="t" r="r" b="b"/>
              <a:pathLst>
                <a:path w="3267075" h="3374390">
                  <a:moveTo>
                    <a:pt x="2684838" y="3374179"/>
                  </a:moveTo>
                  <a:lnTo>
                    <a:pt x="582183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5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7" y="3286757"/>
                  </a:lnTo>
                  <a:lnTo>
                    <a:pt x="238607" y="3261605"/>
                  </a:lnTo>
                  <a:lnTo>
                    <a:pt x="203529" y="3233740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0"/>
                  </a:lnTo>
                  <a:lnTo>
                    <a:pt x="65116" y="3059230"/>
                  </a:lnTo>
                  <a:lnTo>
                    <a:pt x="45850" y="3018308"/>
                  </a:lnTo>
                  <a:lnTo>
                    <a:pt x="29748" y="2975738"/>
                  </a:lnTo>
                  <a:lnTo>
                    <a:pt x="16960" y="2931670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71"/>
                  </a:lnTo>
                  <a:lnTo>
                    <a:pt x="1934" y="534530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8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3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9" y="112477"/>
                  </a:lnTo>
                  <a:lnTo>
                    <a:pt x="275828" y="87393"/>
                  </a:lnTo>
                  <a:lnTo>
                    <a:pt x="314949" y="65115"/>
                  </a:lnTo>
                  <a:lnTo>
                    <a:pt x="355870" y="45850"/>
                  </a:lnTo>
                  <a:lnTo>
                    <a:pt x="398440" y="29747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1" y="1934"/>
                  </a:lnTo>
                  <a:lnTo>
                    <a:pt x="582176" y="0"/>
                  </a:lnTo>
                  <a:lnTo>
                    <a:pt x="2684845" y="0"/>
                  </a:lnTo>
                  <a:lnTo>
                    <a:pt x="2732490" y="1934"/>
                  </a:lnTo>
                  <a:lnTo>
                    <a:pt x="2779098" y="7638"/>
                  </a:lnTo>
                  <a:lnTo>
                    <a:pt x="2824512" y="16960"/>
                  </a:lnTo>
                  <a:lnTo>
                    <a:pt x="2868580" y="29747"/>
                  </a:lnTo>
                  <a:lnTo>
                    <a:pt x="2911150" y="45850"/>
                  </a:lnTo>
                  <a:lnTo>
                    <a:pt x="2952071" y="65115"/>
                  </a:lnTo>
                  <a:lnTo>
                    <a:pt x="2973118" y="77101"/>
                  </a:lnTo>
                  <a:lnTo>
                    <a:pt x="582183" y="77101"/>
                  </a:lnTo>
                  <a:lnTo>
                    <a:pt x="533634" y="79419"/>
                  </a:lnTo>
                  <a:lnTo>
                    <a:pt x="486370" y="86230"/>
                  </a:lnTo>
                  <a:lnTo>
                    <a:pt x="440606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2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19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4"/>
                  </a:lnTo>
                  <a:lnTo>
                    <a:pt x="97321" y="440605"/>
                  </a:lnTo>
                  <a:lnTo>
                    <a:pt x="86230" y="486370"/>
                  </a:lnTo>
                  <a:lnTo>
                    <a:pt x="79419" y="533633"/>
                  </a:lnTo>
                  <a:lnTo>
                    <a:pt x="77102" y="582171"/>
                  </a:lnTo>
                  <a:lnTo>
                    <a:pt x="77132" y="2791996"/>
                  </a:lnTo>
                  <a:lnTo>
                    <a:pt x="79419" y="2839891"/>
                  </a:lnTo>
                  <a:lnTo>
                    <a:pt x="86230" y="2887154"/>
                  </a:lnTo>
                  <a:lnTo>
                    <a:pt x="97321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8"/>
                  </a:lnTo>
                  <a:lnTo>
                    <a:pt x="396555" y="3261047"/>
                  </a:lnTo>
                  <a:lnTo>
                    <a:pt x="440606" y="3276203"/>
                  </a:lnTo>
                  <a:lnTo>
                    <a:pt x="486370" y="3287294"/>
                  </a:lnTo>
                  <a:lnTo>
                    <a:pt x="533634" y="3294105"/>
                  </a:lnTo>
                  <a:lnTo>
                    <a:pt x="582183" y="3296423"/>
                  </a:lnTo>
                  <a:lnTo>
                    <a:pt x="2974225" y="3296423"/>
                  </a:lnTo>
                  <a:lnTo>
                    <a:pt x="2952034" y="3309062"/>
                  </a:lnTo>
                  <a:lnTo>
                    <a:pt x="2911123" y="3328328"/>
                  </a:lnTo>
                  <a:lnTo>
                    <a:pt x="2868562" y="3344431"/>
                  </a:lnTo>
                  <a:lnTo>
                    <a:pt x="2824502" y="3357218"/>
                  </a:lnTo>
                  <a:lnTo>
                    <a:pt x="2779093" y="3366540"/>
                  </a:lnTo>
                  <a:lnTo>
                    <a:pt x="2732488" y="3372244"/>
                  </a:lnTo>
                  <a:lnTo>
                    <a:pt x="2684838" y="3374179"/>
                  </a:lnTo>
                  <a:close/>
                </a:path>
                <a:path w="3267075" h="3374390">
                  <a:moveTo>
                    <a:pt x="2974225" y="3296423"/>
                  </a:moveTo>
                  <a:lnTo>
                    <a:pt x="2684838" y="3296423"/>
                  </a:lnTo>
                  <a:lnTo>
                    <a:pt x="2733387" y="3294105"/>
                  </a:lnTo>
                  <a:lnTo>
                    <a:pt x="2780651" y="3287294"/>
                  </a:lnTo>
                  <a:lnTo>
                    <a:pt x="2826415" y="3276203"/>
                  </a:lnTo>
                  <a:lnTo>
                    <a:pt x="2870466" y="3261047"/>
                  </a:lnTo>
                  <a:lnTo>
                    <a:pt x="2912590" y="3242038"/>
                  </a:lnTo>
                  <a:lnTo>
                    <a:pt x="2952573" y="3219392"/>
                  </a:lnTo>
                  <a:lnTo>
                    <a:pt x="2990201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8" y="3096705"/>
                  </a:lnTo>
                  <a:lnTo>
                    <a:pt x="3112929" y="3059005"/>
                  </a:lnTo>
                  <a:lnTo>
                    <a:pt x="3135534" y="3019094"/>
                  </a:lnTo>
                  <a:lnTo>
                    <a:pt x="3154543" y="2976970"/>
                  </a:lnTo>
                  <a:lnTo>
                    <a:pt x="3169699" y="2932919"/>
                  </a:lnTo>
                  <a:lnTo>
                    <a:pt x="3180790" y="2887154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9" y="582171"/>
                  </a:lnTo>
                  <a:lnTo>
                    <a:pt x="3187601" y="533633"/>
                  </a:lnTo>
                  <a:lnTo>
                    <a:pt x="3180790" y="486370"/>
                  </a:lnTo>
                  <a:lnTo>
                    <a:pt x="3169699" y="440605"/>
                  </a:lnTo>
                  <a:lnTo>
                    <a:pt x="3154543" y="396554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8" y="276819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1" y="180202"/>
                  </a:lnTo>
                  <a:lnTo>
                    <a:pt x="2952573" y="154132"/>
                  </a:lnTo>
                  <a:lnTo>
                    <a:pt x="2912590" y="131486"/>
                  </a:lnTo>
                  <a:lnTo>
                    <a:pt x="2870585" y="112531"/>
                  </a:lnTo>
                  <a:lnTo>
                    <a:pt x="2826415" y="97321"/>
                  </a:lnTo>
                  <a:lnTo>
                    <a:pt x="2780651" y="86230"/>
                  </a:lnTo>
                  <a:lnTo>
                    <a:pt x="2733387" y="79419"/>
                  </a:lnTo>
                  <a:lnTo>
                    <a:pt x="2684838" y="77101"/>
                  </a:lnTo>
                  <a:lnTo>
                    <a:pt x="2973118" y="77101"/>
                  </a:lnTo>
                  <a:lnTo>
                    <a:pt x="3028349" y="112531"/>
                  </a:lnTo>
                  <a:lnTo>
                    <a:pt x="3063426" y="140378"/>
                  </a:lnTo>
                  <a:lnTo>
                    <a:pt x="3096237" y="170783"/>
                  </a:lnTo>
                  <a:lnTo>
                    <a:pt x="3126642" y="203593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4" y="314948"/>
                  </a:lnTo>
                  <a:lnTo>
                    <a:pt x="3221170" y="355870"/>
                  </a:lnTo>
                  <a:lnTo>
                    <a:pt x="3237273" y="398440"/>
                  </a:lnTo>
                  <a:lnTo>
                    <a:pt x="3250060" y="442508"/>
                  </a:lnTo>
                  <a:lnTo>
                    <a:pt x="3259382" y="487922"/>
                  </a:lnTo>
                  <a:lnTo>
                    <a:pt x="3265086" y="534530"/>
                  </a:lnTo>
                  <a:lnTo>
                    <a:pt x="3267020" y="582171"/>
                  </a:lnTo>
                  <a:lnTo>
                    <a:pt x="3266994" y="2791996"/>
                  </a:lnTo>
                  <a:lnTo>
                    <a:pt x="3265086" y="2839087"/>
                  </a:lnTo>
                  <a:lnTo>
                    <a:pt x="3259382" y="2885780"/>
                  </a:lnTo>
                  <a:lnTo>
                    <a:pt x="3250060" y="2931269"/>
                  </a:lnTo>
                  <a:lnTo>
                    <a:pt x="3237273" y="2975403"/>
                  </a:lnTo>
                  <a:lnTo>
                    <a:pt x="3221170" y="3018032"/>
                  </a:lnTo>
                  <a:lnTo>
                    <a:pt x="3201864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5"/>
                  </a:lnTo>
                  <a:lnTo>
                    <a:pt x="3063351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5" y="3296423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7508942" y="3826720"/>
            <a:ext cx="3267075" cy="3374390"/>
            <a:chOff x="7508942" y="3826720"/>
            <a:chExt cx="3267075" cy="33743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7492" y="3865271"/>
              <a:ext cx="3189919" cy="32958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08942" y="3826720"/>
              <a:ext cx="3267075" cy="3374390"/>
            </a:xfrm>
            <a:custGeom>
              <a:avLst/>
              <a:gdLst/>
              <a:ahLst/>
              <a:cxnLst/>
              <a:rect l="l" t="t" r="r" b="b"/>
              <a:pathLst>
                <a:path w="3267075" h="3374390">
                  <a:moveTo>
                    <a:pt x="2684837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5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7" y="3286757"/>
                  </a:lnTo>
                  <a:lnTo>
                    <a:pt x="238607" y="3261605"/>
                  </a:lnTo>
                  <a:lnTo>
                    <a:pt x="203529" y="3233740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0"/>
                  </a:lnTo>
                  <a:lnTo>
                    <a:pt x="65116" y="3059230"/>
                  </a:lnTo>
                  <a:lnTo>
                    <a:pt x="45850" y="3018308"/>
                  </a:lnTo>
                  <a:lnTo>
                    <a:pt x="29748" y="2975738"/>
                  </a:lnTo>
                  <a:lnTo>
                    <a:pt x="16960" y="2931670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67"/>
                  </a:lnTo>
                  <a:lnTo>
                    <a:pt x="1934" y="534530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8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3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9" y="112477"/>
                  </a:lnTo>
                  <a:lnTo>
                    <a:pt x="275828" y="87393"/>
                  </a:lnTo>
                  <a:lnTo>
                    <a:pt x="314949" y="65115"/>
                  </a:lnTo>
                  <a:lnTo>
                    <a:pt x="355870" y="45850"/>
                  </a:lnTo>
                  <a:lnTo>
                    <a:pt x="398440" y="29747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0" y="1934"/>
                  </a:lnTo>
                  <a:lnTo>
                    <a:pt x="582175" y="0"/>
                  </a:lnTo>
                  <a:lnTo>
                    <a:pt x="2684844" y="0"/>
                  </a:lnTo>
                  <a:lnTo>
                    <a:pt x="2732489" y="1934"/>
                  </a:lnTo>
                  <a:lnTo>
                    <a:pt x="2779098" y="7638"/>
                  </a:lnTo>
                  <a:lnTo>
                    <a:pt x="2824512" y="16960"/>
                  </a:lnTo>
                  <a:lnTo>
                    <a:pt x="2868580" y="29747"/>
                  </a:lnTo>
                  <a:lnTo>
                    <a:pt x="2911150" y="45850"/>
                  </a:lnTo>
                  <a:lnTo>
                    <a:pt x="2952071" y="65115"/>
                  </a:lnTo>
                  <a:lnTo>
                    <a:pt x="2973118" y="77101"/>
                  </a:lnTo>
                  <a:lnTo>
                    <a:pt x="582182" y="77101"/>
                  </a:lnTo>
                  <a:lnTo>
                    <a:pt x="533633" y="79419"/>
                  </a:lnTo>
                  <a:lnTo>
                    <a:pt x="486370" y="86230"/>
                  </a:lnTo>
                  <a:lnTo>
                    <a:pt x="440605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2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19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4"/>
                  </a:lnTo>
                  <a:lnTo>
                    <a:pt x="97322" y="440605"/>
                  </a:lnTo>
                  <a:lnTo>
                    <a:pt x="86231" y="486370"/>
                  </a:lnTo>
                  <a:lnTo>
                    <a:pt x="79419" y="533633"/>
                  </a:lnTo>
                  <a:lnTo>
                    <a:pt x="77102" y="582167"/>
                  </a:lnTo>
                  <a:lnTo>
                    <a:pt x="77133" y="2791996"/>
                  </a:lnTo>
                  <a:lnTo>
                    <a:pt x="79419" y="2839891"/>
                  </a:lnTo>
                  <a:lnTo>
                    <a:pt x="86231" y="2887154"/>
                  </a:lnTo>
                  <a:lnTo>
                    <a:pt x="97322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8"/>
                  </a:lnTo>
                  <a:lnTo>
                    <a:pt x="396554" y="3261047"/>
                  </a:lnTo>
                  <a:lnTo>
                    <a:pt x="440605" y="3276203"/>
                  </a:lnTo>
                  <a:lnTo>
                    <a:pt x="486370" y="3287294"/>
                  </a:lnTo>
                  <a:lnTo>
                    <a:pt x="533633" y="3294105"/>
                  </a:lnTo>
                  <a:lnTo>
                    <a:pt x="582182" y="3296423"/>
                  </a:lnTo>
                  <a:lnTo>
                    <a:pt x="2974225" y="3296423"/>
                  </a:lnTo>
                  <a:lnTo>
                    <a:pt x="2952034" y="3309062"/>
                  </a:lnTo>
                  <a:lnTo>
                    <a:pt x="2911123" y="3328328"/>
                  </a:lnTo>
                  <a:lnTo>
                    <a:pt x="2868562" y="3344431"/>
                  </a:lnTo>
                  <a:lnTo>
                    <a:pt x="2824501" y="3357218"/>
                  </a:lnTo>
                  <a:lnTo>
                    <a:pt x="2779093" y="3366540"/>
                  </a:lnTo>
                  <a:lnTo>
                    <a:pt x="2732487" y="3372244"/>
                  </a:lnTo>
                  <a:lnTo>
                    <a:pt x="2684837" y="3374179"/>
                  </a:lnTo>
                  <a:close/>
                </a:path>
                <a:path w="3267075" h="3374390">
                  <a:moveTo>
                    <a:pt x="2974225" y="3296423"/>
                  </a:moveTo>
                  <a:lnTo>
                    <a:pt x="2684837" y="3296423"/>
                  </a:lnTo>
                  <a:lnTo>
                    <a:pt x="2733387" y="3294105"/>
                  </a:lnTo>
                  <a:lnTo>
                    <a:pt x="2780650" y="3287294"/>
                  </a:lnTo>
                  <a:lnTo>
                    <a:pt x="2826414" y="3276203"/>
                  </a:lnTo>
                  <a:lnTo>
                    <a:pt x="2870465" y="3261047"/>
                  </a:lnTo>
                  <a:lnTo>
                    <a:pt x="2912589" y="3242038"/>
                  </a:lnTo>
                  <a:lnTo>
                    <a:pt x="2952572" y="3219392"/>
                  </a:lnTo>
                  <a:lnTo>
                    <a:pt x="2990200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7" y="3096705"/>
                  </a:lnTo>
                  <a:lnTo>
                    <a:pt x="3112928" y="3059005"/>
                  </a:lnTo>
                  <a:lnTo>
                    <a:pt x="3135534" y="3019094"/>
                  </a:lnTo>
                  <a:lnTo>
                    <a:pt x="3154542" y="2976970"/>
                  </a:lnTo>
                  <a:lnTo>
                    <a:pt x="3169699" y="2932919"/>
                  </a:lnTo>
                  <a:lnTo>
                    <a:pt x="3180790" y="2887154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8" y="582167"/>
                  </a:lnTo>
                  <a:lnTo>
                    <a:pt x="3187601" y="533633"/>
                  </a:lnTo>
                  <a:lnTo>
                    <a:pt x="3180790" y="486370"/>
                  </a:lnTo>
                  <a:lnTo>
                    <a:pt x="3169699" y="440605"/>
                  </a:lnTo>
                  <a:lnTo>
                    <a:pt x="3154542" y="396554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7" y="276819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0" y="180202"/>
                  </a:lnTo>
                  <a:lnTo>
                    <a:pt x="2952572" y="154132"/>
                  </a:lnTo>
                  <a:lnTo>
                    <a:pt x="2912589" y="131486"/>
                  </a:lnTo>
                  <a:lnTo>
                    <a:pt x="2870584" y="112531"/>
                  </a:lnTo>
                  <a:lnTo>
                    <a:pt x="2826414" y="97321"/>
                  </a:lnTo>
                  <a:lnTo>
                    <a:pt x="2780650" y="86230"/>
                  </a:lnTo>
                  <a:lnTo>
                    <a:pt x="2733387" y="79419"/>
                  </a:lnTo>
                  <a:lnTo>
                    <a:pt x="2684837" y="77101"/>
                  </a:lnTo>
                  <a:lnTo>
                    <a:pt x="2973118" y="77101"/>
                  </a:lnTo>
                  <a:lnTo>
                    <a:pt x="3028349" y="112531"/>
                  </a:lnTo>
                  <a:lnTo>
                    <a:pt x="3063426" y="140378"/>
                  </a:lnTo>
                  <a:lnTo>
                    <a:pt x="3096237" y="170783"/>
                  </a:lnTo>
                  <a:lnTo>
                    <a:pt x="3126642" y="203593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4" y="314948"/>
                  </a:lnTo>
                  <a:lnTo>
                    <a:pt x="3221170" y="355870"/>
                  </a:lnTo>
                  <a:lnTo>
                    <a:pt x="3237272" y="398440"/>
                  </a:lnTo>
                  <a:lnTo>
                    <a:pt x="3250060" y="442508"/>
                  </a:lnTo>
                  <a:lnTo>
                    <a:pt x="3259381" y="487922"/>
                  </a:lnTo>
                  <a:lnTo>
                    <a:pt x="3265085" y="534530"/>
                  </a:lnTo>
                  <a:lnTo>
                    <a:pt x="3267020" y="582167"/>
                  </a:lnTo>
                  <a:lnTo>
                    <a:pt x="3266994" y="2791996"/>
                  </a:lnTo>
                  <a:lnTo>
                    <a:pt x="3265085" y="2839087"/>
                  </a:lnTo>
                  <a:lnTo>
                    <a:pt x="3259381" y="2885780"/>
                  </a:lnTo>
                  <a:lnTo>
                    <a:pt x="3250060" y="2931269"/>
                  </a:lnTo>
                  <a:lnTo>
                    <a:pt x="3237272" y="2975403"/>
                  </a:lnTo>
                  <a:lnTo>
                    <a:pt x="3221170" y="3018032"/>
                  </a:lnTo>
                  <a:lnTo>
                    <a:pt x="3201863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5"/>
                  </a:lnTo>
                  <a:lnTo>
                    <a:pt x="3063351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5" y="3296423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1757038" y="3826720"/>
            <a:ext cx="3267075" cy="3374390"/>
            <a:chOff x="11757038" y="3826720"/>
            <a:chExt cx="3267075" cy="33743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5588" y="3865271"/>
              <a:ext cx="3189919" cy="329586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757038" y="3826720"/>
              <a:ext cx="3267075" cy="3374390"/>
            </a:xfrm>
            <a:custGeom>
              <a:avLst/>
              <a:gdLst/>
              <a:ahLst/>
              <a:cxnLst/>
              <a:rect l="l" t="t" r="r" b="b"/>
              <a:pathLst>
                <a:path w="3267075" h="3374390">
                  <a:moveTo>
                    <a:pt x="2684838" y="3374179"/>
                  </a:moveTo>
                  <a:lnTo>
                    <a:pt x="582182" y="3374179"/>
                  </a:lnTo>
                  <a:lnTo>
                    <a:pt x="534530" y="3372244"/>
                  </a:lnTo>
                  <a:lnTo>
                    <a:pt x="487919" y="3366539"/>
                  </a:lnTo>
                  <a:lnTo>
                    <a:pt x="442500" y="3357216"/>
                  </a:lnTo>
                  <a:lnTo>
                    <a:pt x="398426" y="3344425"/>
                  </a:lnTo>
                  <a:lnTo>
                    <a:pt x="355848" y="3328318"/>
                  </a:lnTo>
                  <a:lnTo>
                    <a:pt x="314918" y="3309045"/>
                  </a:lnTo>
                  <a:lnTo>
                    <a:pt x="275786" y="3286757"/>
                  </a:lnTo>
                  <a:lnTo>
                    <a:pt x="238606" y="3261605"/>
                  </a:lnTo>
                  <a:lnTo>
                    <a:pt x="203529" y="3233740"/>
                  </a:lnTo>
                  <a:lnTo>
                    <a:pt x="170707" y="3203314"/>
                  </a:lnTo>
                  <a:lnTo>
                    <a:pt x="140292" y="3170476"/>
                  </a:lnTo>
                  <a:lnTo>
                    <a:pt x="112531" y="3135519"/>
                  </a:lnTo>
                  <a:lnTo>
                    <a:pt x="87393" y="3098350"/>
                  </a:lnTo>
                  <a:lnTo>
                    <a:pt x="65116" y="3059230"/>
                  </a:lnTo>
                  <a:lnTo>
                    <a:pt x="45850" y="3018308"/>
                  </a:lnTo>
                  <a:lnTo>
                    <a:pt x="29748" y="2975738"/>
                  </a:lnTo>
                  <a:lnTo>
                    <a:pt x="16960" y="2931670"/>
                  </a:lnTo>
                  <a:lnTo>
                    <a:pt x="7638" y="2886257"/>
                  </a:lnTo>
                  <a:lnTo>
                    <a:pt x="1964" y="2839891"/>
                  </a:lnTo>
                  <a:lnTo>
                    <a:pt x="0" y="2791996"/>
                  </a:lnTo>
                  <a:lnTo>
                    <a:pt x="0" y="582160"/>
                  </a:lnTo>
                  <a:lnTo>
                    <a:pt x="1934" y="534530"/>
                  </a:lnTo>
                  <a:lnTo>
                    <a:pt x="7638" y="487922"/>
                  </a:lnTo>
                  <a:lnTo>
                    <a:pt x="16960" y="442508"/>
                  </a:lnTo>
                  <a:lnTo>
                    <a:pt x="29748" y="398440"/>
                  </a:lnTo>
                  <a:lnTo>
                    <a:pt x="45850" y="355870"/>
                  </a:lnTo>
                  <a:lnTo>
                    <a:pt x="65116" y="314948"/>
                  </a:lnTo>
                  <a:lnTo>
                    <a:pt x="87393" y="275828"/>
                  </a:lnTo>
                  <a:lnTo>
                    <a:pt x="112531" y="238659"/>
                  </a:lnTo>
                  <a:lnTo>
                    <a:pt x="140378" y="203593"/>
                  </a:lnTo>
                  <a:lnTo>
                    <a:pt x="170783" y="170783"/>
                  </a:lnTo>
                  <a:lnTo>
                    <a:pt x="203594" y="140378"/>
                  </a:lnTo>
                  <a:lnTo>
                    <a:pt x="238738" y="112477"/>
                  </a:lnTo>
                  <a:lnTo>
                    <a:pt x="275828" y="87393"/>
                  </a:lnTo>
                  <a:lnTo>
                    <a:pt x="314949" y="65115"/>
                  </a:lnTo>
                  <a:lnTo>
                    <a:pt x="355870" y="45850"/>
                  </a:lnTo>
                  <a:lnTo>
                    <a:pt x="398440" y="29747"/>
                  </a:lnTo>
                  <a:lnTo>
                    <a:pt x="442508" y="16960"/>
                  </a:lnTo>
                  <a:lnTo>
                    <a:pt x="487922" y="7638"/>
                  </a:lnTo>
                  <a:lnTo>
                    <a:pt x="534530" y="1934"/>
                  </a:lnTo>
                  <a:lnTo>
                    <a:pt x="582175" y="0"/>
                  </a:lnTo>
                  <a:lnTo>
                    <a:pt x="2684845" y="0"/>
                  </a:lnTo>
                  <a:lnTo>
                    <a:pt x="2732490" y="1934"/>
                  </a:lnTo>
                  <a:lnTo>
                    <a:pt x="2779099" y="7638"/>
                  </a:lnTo>
                  <a:lnTo>
                    <a:pt x="2824513" y="16960"/>
                  </a:lnTo>
                  <a:lnTo>
                    <a:pt x="2868580" y="29747"/>
                  </a:lnTo>
                  <a:lnTo>
                    <a:pt x="2911151" y="45850"/>
                  </a:lnTo>
                  <a:lnTo>
                    <a:pt x="2952072" y="65115"/>
                  </a:lnTo>
                  <a:lnTo>
                    <a:pt x="2973119" y="77101"/>
                  </a:lnTo>
                  <a:lnTo>
                    <a:pt x="582182" y="77101"/>
                  </a:lnTo>
                  <a:lnTo>
                    <a:pt x="533633" y="79419"/>
                  </a:lnTo>
                  <a:lnTo>
                    <a:pt x="486370" y="86230"/>
                  </a:lnTo>
                  <a:lnTo>
                    <a:pt x="440605" y="97321"/>
                  </a:lnTo>
                  <a:lnTo>
                    <a:pt x="396436" y="112531"/>
                  </a:lnTo>
                  <a:lnTo>
                    <a:pt x="354431" y="131486"/>
                  </a:lnTo>
                  <a:lnTo>
                    <a:pt x="314448" y="154132"/>
                  </a:lnTo>
                  <a:lnTo>
                    <a:pt x="276820" y="180202"/>
                  </a:lnTo>
                  <a:lnTo>
                    <a:pt x="241760" y="209483"/>
                  </a:lnTo>
                  <a:lnTo>
                    <a:pt x="209483" y="241760"/>
                  </a:lnTo>
                  <a:lnTo>
                    <a:pt x="180203" y="276819"/>
                  </a:lnTo>
                  <a:lnTo>
                    <a:pt x="154132" y="314448"/>
                  </a:lnTo>
                  <a:lnTo>
                    <a:pt x="131486" y="354431"/>
                  </a:lnTo>
                  <a:lnTo>
                    <a:pt x="112478" y="396554"/>
                  </a:lnTo>
                  <a:lnTo>
                    <a:pt x="97322" y="440605"/>
                  </a:lnTo>
                  <a:lnTo>
                    <a:pt x="86231" y="486370"/>
                  </a:lnTo>
                  <a:lnTo>
                    <a:pt x="79419" y="533633"/>
                  </a:lnTo>
                  <a:lnTo>
                    <a:pt x="77102" y="582160"/>
                  </a:lnTo>
                  <a:lnTo>
                    <a:pt x="77133" y="2791996"/>
                  </a:lnTo>
                  <a:lnTo>
                    <a:pt x="79419" y="2839891"/>
                  </a:lnTo>
                  <a:lnTo>
                    <a:pt x="86231" y="2887154"/>
                  </a:lnTo>
                  <a:lnTo>
                    <a:pt x="97322" y="2932919"/>
                  </a:lnTo>
                  <a:lnTo>
                    <a:pt x="112478" y="2976970"/>
                  </a:lnTo>
                  <a:lnTo>
                    <a:pt x="131486" y="3019094"/>
                  </a:lnTo>
                  <a:lnTo>
                    <a:pt x="154141" y="3059077"/>
                  </a:lnTo>
                  <a:lnTo>
                    <a:pt x="180203" y="3096705"/>
                  </a:lnTo>
                  <a:lnTo>
                    <a:pt x="209483" y="3131764"/>
                  </a:lnTo>
                  <a:lnTo>
                    <a:pt x="241760" y="3164041"/>
                  </a:lnTo>
                  <a:lnTo>
                    <a:pt x="276820" y="3193322"/>
                  </a:lnTo>
                  <a:lnTo>
                    <a:pt x="314448" y="3219392"/>
                  </a:lnTo>
                  <a:lnTo>
                    <a:pt x="354431" y="3242038"/>
                  </a:lnTo>
                  <a:lnTo>
                    <a:pt x="396554" y="3261047"/>
                  </a:lnTo>
                  <a:lnTo>
                    <a:pt x="440605" y="3276203"/>
                  </a:lnTo>
                  <a:lnTo>
                    <a:pt x="486370" y="3287294"/>
                  </a:lnTo>
                  <a:lnTo>
                    <a:pt x="533633" y="3294105"/>
                  </a:lnTo>
                  <a:lnTo>
                    <a:pt x="582182" y="3296423"/>
                  </a:lnTo>
                  <a:lnTo>
                    <a:pt x="2974226" y="3296423"/>
                  </a:lnTo>
                  <a:lnTo>
                    <a:pt x="2952034" y="3309062"/>
                  </a:lnTo>
                  <a:lnTo>
                    <a:pt x="2911124" y="3328328"/>
                  </a:lnTo>
                  <a:lnTo>
                    <a:pt x="2868562" y="3344431"/>
                  </a:lnTo>
                  <a:lnTo>
                    <a:pt x="2824502" y="3357218"/>
                  </a:lnTo>
                  <a:lnTo>
                    <a:pt x="2779093" y="3366540"/>
                  </a:lnTo>
                  <a:lnTo>
                    <a:pt x="2732488" y="3372244"/>
                  </a:lnTo>
                  <a:lnTo>
                    <a:pt x="2684838" y="3374179"/>
                  </a:lnTo>
                  <a:close/>
                </a:path>
                <a:path w="3267075" h="3374390">
                  <a:moveTo>
                    <a:pt x="2974226" y="3296423"/>
                  </a:moveTo>
                  <a:lnTo>
                    <a:pt x="2684838" y="3296423"/>
                  </a:lnTo>
                  <a:lnTo>
                    <a:pt x="2733387" y="3294105"/>
                  </a:lnTo>
                  <a:lnTo>
                    <a:pt x="2780651" y="3287294"/>
                  </a:lnTo>
                  <a:lnTo>
                    <a:pt x="2826415" y="3276203"/>
                  </a:lnTo>
                  <a:lnTo>
                    <a:pt x="2870466" y="3261047"/>
                  </a:lnTo>
                  <a:lnTo>
                    <a:pt x="2912590" y="3242038"/>
                  </a:lnTo>
                  <a:lnTo>
                    <a:pt x="2952573" y="3219392"/>
                  </a:lnTo>
                  <a:lnTo>
                    <a:pt x="2990201" y="3193322"/>
                  </a:lnTo>
                  <a:lnTo>
                    <a:pt x="3025260" y="3164041"/>
                  </a:lnTo>
                  <a:lnTo>
                    <a:pt x="3057537" y="3131764"/>
                  </a:lnTo>
                  <a:lnTo>
                    <a:pt x="3086818" y="3096705"/>
                  </a:lnTo>
                  <a:lnTo>
                    <a:pt x="3112928" y="3059005"/>
                  </a:lnTo>
                  <a:lnTo>
                    <a:pt x="3135534" y="3019094"/>
                  </a:lnTo>
                  <a:lnTo>
                    <a:pt x="3154542" y="2976970"/>
                  </a:lnTo>
                  <a:lnTo>
                    <a:pt x="3169699" y="2932919"/>
                  </a:lnTo>
                  <a:lnTo>
                    <a:pt x="3180790" y="2887154"/>
                  </a:lnTo>
                  <a:lnTo>
                    <a:pt x="3187601" y="2839891"/>
                  </a:lnTo>
                  <a:lnTo>
                    <a:pt x="3189888" y="2791996"/>
                  </a:lnTo>
                  <a:lnTo>
                    <a:pt x="3189918" y="582160"/>
                  </a:lnTo>
                  <a:lnTo>
                    <a:pt x="3187601" y="533633"/>
                  </a:lnTo>
                  <a:lnTo>
                    <a:pt x="3180790" y="486370"/>
                  </a:lnTo>
                  <a:lnTo>
                    <a:pt x="3169699" y="440605"/>
                  </a:lnTo>
                  <a:lnTo>
                    <a:pt x="3154542" y="396554"/>
                  </a:lnTo>
                  <a:lnTo>
                    <a:pt x="3135534" y="354431"/>
                  </a:lnTo>
                  <a:lnTo>
                    <a:pt x="3112888" y="314448"/>
                  </a:lnTo>
                  <a:lnTo>
                    <a:pt x="3086818" y="276819"/>
                  </a:lnTo>
                  <a:lnTo>
                    <a:pt x="3057537" y="241760"/>
                  </a:lnTo>
                  <a:lnTo>
                    <a:pt x="3025260" y="209483"/>
                  </a:lnTo>
                  <a:lnTo>
                    <a:pt x="2990201" y="180202"/>
                  </a:lnTo>
                  <a:lnTo>
                    <a:pt x="2952573" y="154132"/>
                  </a:lnTo>
                  <a:lnTo>
                    <a:pt x="2912590" y="131486"/>
                  </a:lnTo>
                  <a:lnTo>
                    <a:pt x="2870585" y="112531"/>
                  </a:lnTo>
                  <a:lnTo>
                    <a:pt x="2826415" y="97321"/>
                  </a:lnTo>
                  <a:lnTo>
                    <a:pt x="2780651" y="86230"/>
                  </a:lnTo>
                  <a:lnTo>
                    <a:pt x="2733387" y="79419"/>
                  </a:lnTo>
                  <a:lnTo>
                    <a:pt x="2684838" y="77101"/>
                  </a:lnTo>
                  <a:lnTo>
                    <a:pt x="2973119" y="77101"/>
                  </a:lnTo>
                  <a:lnTo>
                    <a:pt x="3028350" y="112531"/>
                  </a:lnTo>
                  <a:lnTo>
                    <a:pt x="3063427" y="140378"/>
                  </a:lnTo>
                  <a:lnTo>
                    <a:pt x="3096238" y="170783"/>
                  </a:lnTo>
                  <a:lnTo>
                    <a:pt x="3126642" y="203593"/>
                  </a:lnTo>
                  <a:lnTo>
                    <a:pt x="3154489" y="238659"/>
                  </a:lnTo>
                  <a:lnTo>
                    <a:pt x="3179627" y="275828"/>
                  </a:lnTo>
                  <a:lnTo>
                    <a:pt x="3201905" y="314948"/>
                  </a:lnTo>
                  <a:lnTo>
                    <a:pt x="3221170" y="355870"/>
                  </a:lnTo>
                  <a:lnTo>
                    <a:pt x="3237273" y="398440"/>
                  </a:lnTo>
                  <a:lnTo>
                    <a:pt x="3250060" y="442508"/>
                  </a:lnTo>
                  <a:lnTo>
                    <a:pt x="3259382" y="487922"/>
                  </a:lnTo>
                  <a:lnTo>
                    <a:pt x="3265086" y="534530"/>
                  </a:lnTo>
                  <a:lnTo>
                    <a:pt x="3267020" y="582160"/>
                  </a:lnTo>
                  <a:lnTo>
                    <a:pt x="3266994" y="2791996"/>
                  </a:lnTo>
                  <a:lnTo>
                    <a:pt x="3265086" y="2839087"/>
                  </a:lnTo>
                  <a:lnTo>
                    <a:pt x="3259382" y="2885780"/>
                  </a:lnTo>
                  <a:lnTo>
                    <a:pt x="3250060" y="2931269"/>
                  </a:lnTo>
                  <a:lnTo>
                    <a:pt x="3237273" y="2975403"/>
                  </a:lnTo>
                  <a:lnTo>
                    <a:pt x="3221170" y="3018032"/>
                  </a:lnTo>
                  <a:lnTo>
                    <a:pt x="3201864" y="3059077"/>
                  </a:lnTo>
                  <a:lnTo>
                    <a:pt x="3179627" y="3098171"/>
                  </a:lnTo>
                  <a:lnTo>
                    <a:pt x="3154489" y="3135378"/>
                  </a:lnTo>
                  <a:lnTo>
                    <a:pt x="3126541" y="3170585"/>
                  </a:lnTo>
                  <a:lnTo>
                    <a:pt x="3096149" y="3203395"/>
                  </a:lnTo>
                  <a:lnTo>
                    <a:pt x="3063352" y="3233800"/>
                  </a:lnTo>
                  <a:lnTo>
                    <a:pt x="3028299" y="3261647"/>
                  </a:lnTo>
                  <a:lnTo>
                    <a:pt x="2991143" y="3286785"/>
                  </a:lnTo>
                  <a:lnTo>
                    <a:pt x="2974226" y="3296423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6841317" y="7998434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600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56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80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47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67"/>
                </a:lnTo>
                <a:lnTo>
                  <a:pt x="643597" y="487972"/>
                </a:lnTo>
                <a:lnTo>
                  <a:pt x="603250" y="465429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62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59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28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19743" y="8184315"/>
            <a:ext cx="8248650" cy="605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spc="114" b="1">
                <a:solidFill>
                  <a:srgbClr val="400036"/>
                </a:solidFill>
                <a:latin typeface="Tahoma"/>
                <a:cs typeface="Tahoma"/>
              </a:rPr>
              <a:t>"Oportunidades</a:t>
            </a:r>
            <a:r>
              <a:rPr dirty="0" sz="3800" spc="-7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800" spc="170" b="1">
                <a:solidFill>
                  <a:srgbClr val="400036"/>
                </a:solidFill>
                <a:latin typeface="Tahoma"/>
                <a:cs typeface="Tahoma"/>
              </a:rPr>
              <a:t>Sem</a:t>
            </a:r>
            <a:r>
              <a:rPr dirty="0" sz="3800" spc="-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3800" spc="60" b="1">
                <a:solidFill>
                  <a:srgbClr val="400036"/>
                </a:solidFill>
                <a:latin typeface="Tahoma"/>
                <a:cs typeface="Tahoma"/>
              </a:rPr>
              <a:t>Fronteiras"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8288000" cy="1748789"/>
          </a:xfrm>
          <a:custGeom>
            <a:avLst/>
            <a:gdLst/>
            <a:ahLst/>
            <a:cxnLst/>
            <a:rect l="l" t="t" r="r" b="b"/>
            <a:pathLst>
              <a:path w="18288000" h="1748789">
                <a:moveTo>
                  <a:pt x="18288000" y="1748757"/>
                </a:moveTo>
                <a:lnTo>
                  <a:pt x="0" y="1748757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74875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6000" y="288088"/>
            <a:ext cx="6107430" cy="1137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300" spc="285"/>
              <a:t>Publico</a:t>
            </a:r>
            <a:r>
              <a:rPr dirty="0" sz="7300" spc="-130"/>
              <a:t> </a:t>
            </a:r>
            <a:r>
              <a:rPr dirty="0" sz="7300" spc="245"/>
              <a:t>Alvo</a:t>
            </a:r>
            <a:endParaRPr sz="7300"/>
          </a:p>
        </p:txBody>
      </p:sp>
      <p:sp>
        <p:nvSpPr>
          <p:cNvPr id="16" name="object 16"/>
          <p:cNvSpPr/>
          <p:nvPr/>
        </p:nvSpPr>
        <p:spPr>
          <a:xfrm>
            <a:off x="0" y="9540536"/>
            <a:ext cx="18288000" cy="746760"/>
          </a:xfrm>
          <a:custGeom>
            <a:avLst/>
            <a:gdLst/>
            <a:ahLst/>
            <a:cxnLst/>
            <a:rect l="l" t="t" r="r" b="b"/>
            <a:pathLst>
              <a:path w="18288000" h="746759">
                <a:moveTo>
                  <a:pt x="18287998" y="746463"/>
                </a:moveTo>
                <a:lnTo>
                  <a:pt x="0" y="746463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46463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83093"/>
            <a:ext cx="1192530" cy="4404360"/>
          </a:xfrm>
          <a:custGeom>
            <a:avLst/>
            <a:gdLst/>
            <a:ahLst/>
            <a:cxnLst/>
            <a:rect l="l" t="t" r="r" b="b"/>
            <a:pathLst>
              <a:path w="1192530" h="4404359">
                <a:moveTo>
                  <a:pt x="1099687" y="4403907"/>
                </a:moveTo>
                <a:lnTo>
                  <a:pt x="261528" y="4403907"/>
                </a:lnTo>
                <a:lnTo>
                  <a:pt x="238517" y="4354637"/>
                </a:lnTo>
                <a:lnTo>
                  <a:pt x="218649" y="4309097"/>
                </a:lnTo>
                <a:lnTo>
                  <a:pt x="199787" y="4262926"/>
                </a:lnTo>
                <a:lnTo>
                  <a:pt x="181946" y="4216135"/>
                </a:lnTo>
                <a:lnTo>
                  <a:pt x="165143" y="4168732"/>
                </a:lnTo>
                <a:lnTo>
                  <a:pt x="149394" y="4120728"/>
                </a:lnTo>
                <a:lnTo>
                  <a:pt x="134716" y="4072134"/>
                </a:lnTo>
                <a:lnTo>
                  <a:pt x="121126" y="4022958"/>
                </a:lnTo>
                <a:lnTo>
                  <a:pt x="108631" y="3973174"/>
                </a:lnTo>
                <a:lnTo>
                  <a:pt x="0" y="3517570"/>
                </a:lnTo>
                <a:lnTo>
                  <a:pt x="0" y="0"/>
                </a:lnTo>
                <a:lnTo>
                  <a:pt x="23440" y="18096"/>
                </a:lnTo>
                <a:lnTo>
                  <a:pt x="57899" y="47120"/>
                </a:lnTo>
                <a:lnTo>
                  <a:pt x="91136" y="77630"/>
                </a:lnTo>
                <a:lnTo>
                  <a:pt x="123095" y="109591"/>
                </a:lnTo>
                <a:lnTo>
                  <a:pt x="153719" y="142969"/>
                </a:lnTo>
                <a:lnTo>
                  <a:pt x="182953" y="177729"/>
                </a:lnTo>
                <a:lnTo>
                  <a:pt x="210741" y="213837"/>
                </a:lnTo>
                <a:lnTo>
                  <a:pt x="237025" y="251258"/>
                </a:lnTo>
                <a:lnTo>
                  <a:pt x="261751" y="289958"/>
                </a:lnTo>
                <a:lnTo>
                  <a:pt x="284863" y="329902"/>
                </a:lnTo>
                <a:lnTo>
                  <a:pt x="306304" y="371057"/>
                </a:lnTo>
                <a:lnTo>
                  <a:pt x="326018" y="413387"/>
                </a:lnTo>
                <a:lnTo>
                  <a:pt x="343949" y="456857"/>
                </a:lnTo>
                <a:lnTo>
                  <a:pt x="360041" y="501435"/>
                </a:lnTo>
                <a:lnTo>
                  <a:pt x="374239" y="547084"/>
                </a:lnTo>
                <a:lnTo>
                  <a:pt x="386486" y="593771"/>
                </a:lnTo>
                <a:lnTo>
                  <a:pt x="1192423" y="3973900"/>
                </a:lnTo>
                <a:lnTo>
                  <a:pt x="1191075" y="4023410"/>
                </a:lnTo>
                <a:lnTo>
                  <a:pt x="1187443" y="4072536"/>
                </a:lnTo>
                <a:lnTo>
                  <a:pt x="1181566" y="4121211"/>
                </a:lnTo>
                <a:lnTo>
                  <a:pt x="1173487" y="4169369"/>
                </a:lnTo>
                <a:lnTo>
                  <a:pt x="1163246" y="4216943"/>
                </a:lnTo>
                <a:lnTo>
                  <a:pt x="1150885" y="4263864"/>
                </a:lnTo>
                <a:lnTo>
                  <a:pt x="1136446" y="4310066"/>
                </a:lnTo>
                <a:lnTo>
                  <a:pt x="1119969" y="4355481"/>
                </a:lnTo>
                <a:lnTo>
                  <a:pt x="1101495" y="4400043"/>
                </a:lnTo>
                <a:lnTo>
                  <a:pt x="1099687" y="4403907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66835" y="7240023"/>
            <a:ext cx="2630805" cy="3047365"/>
          </a:xfrm>
          <a:custGeom>
            <a:avLst/>
            <a:gdLst/>
            <a:ahLst/>
            <a:cxnLst/>
            <a:rect l="l" t="t" r="r" b="b"/>
            <a:pathLst>
              <a:path w="2630804" h="3047365">
                <a:moveTo>
                  <a:pt x="244516" y="1087444"/>
                </a:moveTo>
                <a:lnTo>
                  <a:pt x="0" y="61932"/>
                </a:lnTo>
                <a:lnTo>
                  <a:pt x="4881" y="60730"/>
                </a:lnTo>
                <a:lnTo>
                  <a:pt x="9708" y="59462"/>
                </a:lnTo>
                <a:lnTo>
                  <a:pt x="61511" y="47659"/>
                </a:lnTo>
                <a:lnTo>
                  <a:pt x="108378" y="38121"/>
                </a:lnTo>
                <a:lnTo>
                  <a:pt x="155223" y="29666"/>
                </a:lnTo>
                <a:lnTo>
                  <a:pt x="202033" y="22286"/>
                </a:lnTo>
                <a:lnTo>
                  <a:pt x="248794" y="15971"/>
                </a:lnTo>
                <a:lnTo>
                  <a:pt x="295492" y="10713"/>
                </a:lnTo>
                <a:lnTo>
                  <a:pt x="342114" y="6505"/>
                </a:lnTo>
                <a:lnTo>
                  <a:pt x="388646" y="3338"/>
                </a:lnTo>
                <a:lnTo>
                  <a:pt x="435075" y="1204"/>
                </a:lnTo>
                <a:lnTo>
                  <a:pt x="481388" y="94"/>
                </a:lnTo>
                <a:lnTo>
                  <a:pt x="527570" y="0"/>
                </a:lnTo>
                <a:lnTo>
                  <a:pt x="573608" y="913"/>
                </a:lnTo>
                <a:lnTo>
                  <a:pt x="619489" y="2826"/>
                </a:lnTo>
                <a:lnTo>
                  <a:pt x="665199" y="5729"/>
                </a:lnTo>
                <a:lnTo>
                  <a:pt x="710724" y="9616"/>
                </a:lnTo>
                <a:lnTo>
                  <a:pt x="756052" y="14476"/>
                </a:lnTo>
                <a:lnTo>
                  <a:pt x="801168" y="20303"/>
                </a:lnTo>
                <a:lnTo>
                  <a:pt x="846059" y="27087"/>
                </a:lnTo>
                <a:lnTo>
                  <a:pt x="890712" y="34821"/>
                </a:lnTo>
                <a:lnTo>
                  <a:pt x="935112" y="43495"/>
                </a:lnTo>
                <a:lnTo>
                  <a:pt x="979247" y="53103"/>
                </a:lnTo>
                <a:lnTo>
                  <a:pt x="1023103" y="63634"/>
                </a:lnTo>
                <a:lnTo>
                  <a:pt x="1066666" y="75082"/>
                </a:lnTo>
                <a:lnTo>
                  <a:pt x="1109922" y="87438"/>
                </a:lnTo>
                <a:lnTo>
                  <a:pt x="1152859" y="100692"/>
                </a:lnTo>
                <a:lnTo>
                  <a:pt x="1195462" y="114838"/>
                </a:lnTo>
                <a:lnTo>
                  <a:pt x="1237719" y="129867"/>
                </a:lnTo>
                <a:lnTo>
                  <a:pt x="1279615" y="145770"/>
                </a:lnTo>
                <a:lnTo>
                  <a:pt x="1321138" y="162539"/>
                </a:lnTo>
                <a:lnTo>
                  <a:pt x="1362272" y="180166"/>
                </a:lnTo>
                <a:lnTo>
                  <a:pt x="1403006" y="198642"/>
                </a:lnTo>
                <a:lnTo>
                  <a:pt x="1443325" y="217960"/>
                </a:lnTo>
                <a:lnTo>
                  <a:pt x="1483216" y="238110"/>
                </a:lnTo>
                <a:lnTo>
                  <a:pt x="1522666" y="259084"/>
                </a:lnTo>
                <a:lnTo>
                  <a:pt x="1561660" y="280875"/>
                </a:lnTo>
                <a:lnTo>
                  <a:pt x="1600186" y="303474"/>
                </a:lnTo>
                <a:lnTo>
                  <a:pt x="1638229" y="326871"/>
                </a:lnTo>
                <a:lnTo>
                  <a:pt x="1675777" y="351061"/>
                </a:lnTo>
                <a:lnTo>
                  <a:pt x="1712815" y="376033"/>
                </a:lnTo>
                <a:lnTo>
                  <a:pt x="1749331" y="401779"/>
                </a:lnTo>
                <a:lnTo>
                  <a:pt x="1785310" y="428291"/>
                </a:lnTo>
                <a:lnTo>
                  <a:pt x="1820739" y="455562"/>
                </a:lnTo>
                <a:lnTo>
                  <a:pt x="1855605" y="483582"/>
                </a:lnTo>
                <a:lnTo>
                  <a:pt x="1889893" y="512343"/>
                </a:lnTo>
                <a:lnTo>
                  <a:pt x="1923591" y="541837"/>
                </a:lnTo>
                <a:lnTo>
                  <a:pt x="1956685" y="572055"/>
                </a:lnTo>
                <a:lnTo>
                  <a:pt x="1989162" y="602990"/>
                </a:lnTo>
                <a:lnTo>
                  <a:pt x="2021007" y="634633"/>
                </a:lnTo>
                <a:lnTo>
                  <a:pt x="2043754" y="658212"/>
                </a:lnTo>
                <a:lnTo>
                  <a:pt x="254207" y="1084900"/>
                </a:lnTo>
                <a:lnTo>
                  <a:pt x="249398" y="1086241"/>
                </a:lnTo>
                <a:lnTo>
                  <a:pt x="244516" y="1087444"/>
                </a:lnTo>
                <a:close/>
              </a:path>
              <a:path w="2630804" h="3047365">
                <a:moveTo>
                  <a:pt x="2419202" y="3046975"/>
                </a:moveTo>
                <a:lnTo>
                  <a:pt x="1046570" y="3046975"/>
                </a:lnTo>
                <a:lnTo>
                  <a:pt x="1055316" y="3041998"/>
                </a:lnTo>
                <a:lnTo>
                  <a:pt x="1093726" y="3017899"/>
                </a:lnTo>
                <a:lnTo>
                  <a:pt x="1130921" y="2992289"/>
                </a:lnTo>
                <a:lnTo>
                  <a:pt x="1166867" y="2965221"/>
                </a:lnTo>
                <a:lnTo>
                  <a:pt x="1201533" y="2936747"/>
                </a:lnTo>
                <a:lnTo>
                  <a:pt x="1234886" y="2906921"/>
                </a:lnTo>
                <a:lnTo>
                  <a:pt x="1266893" y="2875794"/>
                </a:lnTo>
                <a:lnTo>
                  <a:pt x="1297523" y="2843420"/>
                </a:lnTo>
                <a:lnTo>
                  <a:pt x="1326742" y="2809851"/>
                </a:lnTo>
                <a:lnTo>
                  <a:pt x="1354518" y="2775141"/>
                </a:lnTo>
                <a:lnTo>
                  <a:pt x="1380820" y="2739341"/>
                </a:lnTo>
                <a:lnTo>
                  <a:pt x="1405613" y="2702505"/>
                </a:lnTo>
                <a:lnTo>
                  <a:pt x="1428867" y="2664685"/>
                </a:lnTo>
                <a:lnTo>
                  <a:pt x="1450548" y="2625935"/>
                </a:lnTo>
                <a:lnTo>
                  <a:pt x="1470624" y="2586306"/>
                </a:lnTo>
                <a:lnTo>
                  <a:pt x="1489062" y="2545852"/>
                </a:lnTo>
                <a:lnTo>
                  <a:pt x="1505831" y="2504626"/>
                </a:lnTo>
                <a:lnTo>
                  <a:pt x="1520897" y="2462680"/>
                </a:lnTo>
                <a:lnTo>
                  <a:pt x="1534229" y="2420066"/>
                </a:lnTo>
                <a:lnTo>
                  <a:pt x="1545794" y="2376838"/>
                </a:lnTo>
                <a:lnTo>
                  <a:pt x="1555559" y="2333049"/>
                </a:lnTo>
                <a:lnTo>
                  <a:pt x="1563492" y="2288751"/>
                </a:lnTo>
                <a:lnTo>
                  <a:pt x="1569560" y="2243997"/>
                </a:lnTo>
                <a:lnTo>
                  <a:pt x="1573732" y="2198839"/>
                </a:lnTo>
                <a:lnTo>
                  <a:pt x="1575974" y="2153331"/>
                </a:lnTo>
                <a:lnTo>
                  <a:pt x="1576254" y="2107525"/>
                </a:lnTo>
                <a:lnTo>
                  <a:pt x="1574541" y="2061474"/>
                </a:lnTo>
                <a:lnTo>
                  <a:pt x="1570800" y="2015230"/>
                </a:lnTo>
                <a:lnTo>
                  <a:pt x="1565000" y="1968847"/>
                </a:lnTo>
                <a:lnTo>
                  <a:pt x="1557109" y="1922378"/>
                </a:lnTo>
                <a:lnTo>
                  <a:pt x="1547813" y="1879214"/>
                </a:lnTo>
                <a:lnTo>
                  <a:pt x="1535049" y="1829857"/>
                </a:lnTo>
                <a:lnTo>
                  <a:pt x="1521124" y="1784828"/>
                </a:lnTo>
                <a:lnTo>
                  <a:pt x="1505371" y="1740821"/>
                </a:lnTo>
                <a:lnTo>
                  <a:pt x="1487844" y="1697867"/>
                </a:lnTo>
                <a:lnTo>
                  <a:pt x="1468595" y="1655998"/>
                </a:lnTo>
                <a:lnTo>
                  <a:pt x="1447677" y="1615248"/>
                </a:lnTo>
                <a:lnTo>
                  <a:pt x="1425142" y="1575649"/>
                </a:lnTo>
                <a:lnTo>
                  <a:pt x="1401044" y="1537233"/>
                </a:lnTo>
                <a:lnTo>
                  <a:pt x="1375435" y="1500033"/>
                </a:lnTo>
                <a:lnTo>
                  <a:pt x="1348367" y="1464080"/>
                </a:lnTo>
                <a:lnTo>
                  <a:pt x="1319894" y="1429408"/>
                </a:lnTo>
                <a:lnTo>
                  <a:pt x="1290069" y="1396049"/>
                </a:lnTo>
                <a:lnTo>
                  <a:pt x="1258944" y="1364036"/>
                </a:lnTo>
                <a:lnTo>
                  <a:pt x="1226571" y="1333401"/>
                </a:lnTo>
                <a:lnTo>
                  <a:pt x="1193004" y="1304175"/>
                </a:lnTo>
                <a:lnTo>
                  <a:pt x="1158296" y="1276393"/>
                </a:lnTo>
                <a:lnTo>
                  <a:pt x="1122499" y="1250086"/>
                </a:lnTo>
                <a:lnTo>
                  <a:pt x="1085665" y="1225287"/>
                </a:lnTo>
                <a:lnTo>
                  <a:pt x="1047849" y="1202028"/>
                </a:lnTo>
                <a:lnTo>
                  <a:pt x="1009101" y="1180341"/>
                </a:lnTo>
                <a:lnTo>
                  <a:pt x="969476" y="1160259"/>
                </a:lnTo>
                <a:lnTo>
                  <a:pt x="929026" y="1141815"/>
                </a:lnTo>
                <a:lnTo>
                  <a:pt x="887803" y="1125041"/>
                </a:lnTo>
                <a:lnTo>
                  <a:pt x="845861" y="1109970"/>
                </a:lnTo>
                <a:lnTo>
                  <a:pt x="803252" y="1096633"/>
                </a:lnTo>
                <a:lnTo>
                  <a:pt x="760029" y="1085064"/>
                </a:lnTo>
                <a:lnTo>
                  <a:pt x="716245" y="1075294"/>
                </a:lnTo>
                <a:lnTo>
                  <a:pt x="671952" y="1067357"/>
                </a:lnTo>
                <a:lnTo>
                  <a:pt x="627203" y="1061284"/>
                </a:lnTo>
                <a:lnTo>
                  <a:pt x="582051" y="1057108"/>
                </a:lnTo>
                <a:lnTo>
                  <a:pt x="536549" y="1054862"/>
                </a:lnTo>
                <a:lnTo>
                  <a:pt x="490749" y="1054579"/>
                </a:lnTo>
                <a:lnTo>
                  <a:pt x="444705" y="1056289"/>
                </a:lnTo>
                <a:lnTo>
                  <a:pt x="398468" y="1060027"/>
                </a:lnTo>
                <a:lnTo>
                  <a:pt x="352093" y="1065824"/>
                </a:lnTo>
                <a:lnTo>
                  <a:pt x="305630" y="1073712"/>
                </a:lnTo>
                <a:lnTo>
                  <a:pt x="259134" y="1083726"/>
                </a:lnTo>
                <a:lnTo>
                  <a:pt x="2043754" y="658212"/>
                </a:lnTo>
                <a:lnTo>
                  <a:pt x="2082750" y="700008"/>
                </a:lnTo>
                <a:lnTo>
                  <a:pt x="2112621" y="733724"/>
                </a:lnTo>
                <a:lnTo>
                  <a:pt x="2141806" y="768115"/>
                </a:lnTo>
                <a:lnTo>
                  <a:pt x="2170293" y="803172"/>
                </a:lnTo>
                <a:lnTo>
                  <a:pt x="2198067" y="838887"/>
                </a:lnTo>
                <a:lnTo>
                  <a:pt x="2225115" y="875251"/>
                </a:lnTo>
                <a:lnTo>
                  <a:pt x="2251424" y="912257"/>
                </a:lnTo>
                <a:lnTo>
                  <a:pt x="2276980" y="949896"/>
                </a:lnTo>
                <a:lnTo>
                  <a:pt x="2301769" y="988159"/>
                </a:lnTo>
                <a:lnTo>
                  <a:pt x="2325779" y="1027039"/>
                </a:lnTo>
                <a:lnTo>
                  <a:pt x="2348994" y="1066527"/>
                </a:lnTo>
                <a:lnTo>
                  <a:pt x="2371403" y="1106614"/>
                </a:lnTo>
                <a:lnTo>
                  <a:pt x="2392991" y="1147292"/>
                </a:lnTo>
                <a:lnTo>
                  <a:pt x="2413745" y="1188554"/>
                </a:lnTo>
                <a:lnTo>
                  <a:pt x="2433651" y="1230390"/>
                </a:lnTo>
                <a:lnTo>
                  <a:pt x="2452695" y="1272792"/>
                </a:lnTo>
                <a:lnTo>
                  <a:pt x="2470865" y="1315753"/>
                </a:lnTo>
                <a:lnTo>
                  <a:pt x="2488147" y="1359263"/>
                </a:lnTo>
                <a:lnTo>
                  <a:pt x="2504526" y="1403315"/>
                </a:lnTo>
                <a:lnTo>
                  <a:pt x="2519991" y="1447899"/>
                </a:lnTo>
                <a:lnTo>
                  <a:pt x="2534526" y="1493008"/>
                </a:lnTo>
                <a:lnTo>
                  <a:pt x="2548119" y="1538634"/>
                </a:lnTo>
                <a:lnTo>
                  <a:pt x="2560880" y="1585264"/>
                </a:lnTo>
                <a:lnTo>
                  <a:pt x="2571594" y="1628087"/>
                </a:lnTo>
                <a:lnTo>
                  <a:pt x="2583052" y="1678281"/>
                </a:lnTo>
                <a:lnTo>
                  <a:pt x="2592591" y="1725154"/>
                </a:lnTo>
                <a:lnTo>
                  <a:pt x="2601048" y="1772004"/>
                </a:lnTo>
                <a:lnTo>
                  <a:pt x="2608430" y="1818819"/>
                </a:lnTo>
                <a:lnTo>
                  <a:pt x="2614747" y="1865584"/>
                </a:lnTo>
                <a:lnTo>
                  <a:pt x="2620006" y="1912287"/>
                </a:lnTo>
                <a:lnTo>
                  <a:pt x="2624217" y="1958914"/>
                </a:lnTo>
                <a:lnTo>
                  <a:pt x="2627386" y="2005451"/>
                </a:lnTo>
                <a:lnTo>
                  <a:pt x="2629523" y="2051885"/>
                </a:lnTo>
                <a:lnTo>
                  <a:pt x="2630636" y="2098202"/>
                </a:lnTo>
                <a:lnTo>
                  <a:pt x="2630732" y="2144389"/>
                </a:lnTo>
                <a:lnTo>
                  <a:pt x="2629822" y="2190432"/>
                </a:lnTo>
                <a:lnTo>
                  <a:pt x="2627912" y="2236317"/>
                </a:lnTo>
                <a:lnTo>
                  <a:pt x="2625012" y="2282032"/>
                </a:lnTo>
                <a:lnTo>
                  <a:pt x="2621128" y="2327562"/>
                </a:lnTo>
                <a:lnTo>
                  <a:pt x="2616271" y="2372894"/>
                </a:lnTo>
                <a:lnTo>
                  <a:pt x="2610448" y="2418015"/>
                </a:lnTo>
                <a:lnTo>
                  <a:pt x="2603667" y="2462910"/>
                </a:lnTo>
                <a:lnTo>
                  <a:pt x="2595937" y="2507567"/>
                </a:lnTo>
                <a:lnTo>
                  <a:pt x="2587266" y="2551972"/>
                </a:lnTo>
                <a:lnTo>
                  <a:pt x="2577662" y="2596111"/>
                </a:lnTo>
                <a:lnTo>
                  <a:pt x="2567135" y="2639970"/>
                </a:lnTo>
                <a:lnTo>
                  <a:pt x="2555691" y="2683537"/>
                </a:lnTo>
                <a:lnTo>
                  <a:pt x="2543340" y="2726798"/>
                </a:lnTo>
                <a:lnTo>
                  <a:pt x="2530089" y="2769739"/>
                </a:lnTo>
                <a:lnTo>
                  <a:pt x="2515947" y="2812346"/>
                </a:lnTo>
                <a:lnTo>
                  <a:pt x="2500923" y="2854607"/>
                </a:lnTo>
                <a:lnTo>
                  <a:pt x="2485024" y="2896507"/>
                </a:lnTo>
                <a:lnTo>
                  <a:pt x="2468260" y="2938033"/>
                </a:lnTo>
                <a:lnTo>
                  <a:pt x="2450638" y="2979171"/>
                </a:lnTo>
                <a:lnTo>
                  <a:pt x="2432166" y="3019908"/>
                </a:lnTo>
                <a:lnTo>
                  <a:pt x="2419202" y="3046975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9253855"/>
            <a:chOff x="0" y="0"/>
            <a:chExt cx="18288000" cy="9253855"/>
          </a:xfrm>
        </p:grpSpPr>
        <p:sp>
          <p:nvSpPr>
            <p:cNvPr id="5" name="object 5"/>
            <p:cNvSpPr/>
            <p:nvPr/>
          </p:nvSpPr>
          <p:spPr>
            <a:xfrm>
              <a:off x="14153591" y="812"/>
              <a:ext cx="4134485" cy="7660005"/>
            </a:xfrm>
            <a:custGeom>
              <a:avLst/>
              <a:gdLst/>
              <a:ahLst/>
              <a:cxnLst/>
              <a:rect l="l" t="t" r="r" b="b"/>
              <a:pathLst>
                <a:path w="4134484" h="7660005">
                  <a:moveTo>
                    <a:pt x="4134396" y="3586048"/>
                  </a:moveTo>
                  <a:lnTo>
                    <a:pt x="4099890" y="3549739"/>
                  </a:lnTo>
                  <a:lnTo>
                    <a:pt x="4066235" y="3515728"/>
                  </a:lnTo>
                  <a:lnTo>
                    <a:pt x="4031767" y="3482251"/>
                  </a:lnTo>
                  <a:lnTo>
                    <a:pt x="3996499" y="3449307"/>
                  </a:lnTo>
                  <a:lnTo>
                    <a:pt x="3987952" y="3441649"/>
                  </a:lnTo>
                  <a:lnTo>
                    <a:pt x="3983698" y="3437801"/>
                  </a:lnTo>
                  <a:lnTo>
                    <a:pt x="3170872" y="4325061"/>
                  </a:lnTo>
                  <a:lnTo>
                    <a:pt x="3175127" y="4328909"/>
                  </a:lnTo>
                  <a:lnTo>
                    <a:pt x="3179470" y="4332592"/>
                  </a:lnTo>
                  <a:lnTo>
                    <a:pt x="3183737" y="4336504"/>
                  </a:lnTo>
                  <a:lnTo>
                    <a:pt x="3218383" y="4369498"/>
                  </a:lnTo>
                  <a:lnTo>
                    <a:pt x="3251454" y="4403534"/>
                  </a:lnTo>
                  <a:lnTo>
                    <a:pt x="3282950" y="4438561"/>
                  </a:lnTo>
                  <a:lnTo>
                    <a:pt x="3312871" y="4474515"/>
                  </a:lnTo>
                  <a:lnTo>
                    <a:pt x="3341205" y="4511370"/>
                  </a:lnTo>
                  <a:lnTo>
                    <a:pt x="3367963" y="4549064"/>
                  </a:lnTo>
                  <a:lnTo>
                    <a:pt x="3393135" y="4587557"/>
                  </a:lnTo>
                  <a:lnTo>
                    <a:pt x="3416719" y="4626800"/>
                  </a:lnTo>
                  <a:lnTo>
                    <a:pt x="3438702" y="4666742"/>
                  </a:lnTo>
                  <a:lnTo>
                    <a:pt x="3459111" y="4707331"/>
                  </a:lnTo>
                  <a:lnTo>
                    <a:pt x="3477920" y="4748517"/>
                  </a:lnTo>
                  <a:lnTo>
                    <a:pt x="3495129" y="4790262"/>
                  </a:lnTo>
                  <a:lnTo>
                    <a:pt x="3510737" y="4832515"/>
                  </a:lnTo>
                  <a:lnTo>
                    <a:pt x="3524758" y="4875212"/>
                  </a:lnTo>
                  <a:lnTo>
                    <a:pt x="3537166" y="4918329"/>
                  </a:lnTo>
                  <a:lnTo>
                    <a:pt x="3547973" y="4961814"/>
                  </a:lnTo>
                  <a:lnTo>
                    <a:pt x="3557181" y="5005603"/>
                  </a:lnTo>
                  <a:lnTo>
                    <a:pt x="3564763" y="5049647"/>
                  </a:lnTo>
                  <a:lnTo>
                    <a:pt x="3570744" y="5093919"/>
                  </a:lnTo>
                  <a:lnTo>
                    <a:pt x="3575126" y="5138356"/>
                  </a:lnTo>
                  <a:lnTo>
                    <a:pt x="3577882" y="5182908"/>
                  </a:lnTo>
                  <a:lnTo>
                    <a:pt x="3579012" y="5227536"/>
                  </a:lnTo>
                  <a:lnTo>
                    <a:pt x="3578529" y="5272189"/>
                  </a:lnTo>
                  <a:lnTo>
                    <a:pt x="3576434" y="5316817"/>
                  </a:lnTo>
                  <a:lnTo>
                    <a:pt x="3572713" y="5361356"/>
                  </a:lnTo>
                  <a:lnTo>
                    <a:pt x="3567353" y="5405793"/>
                  </a:lnTo>
                  <a:lnTo>
                    <a:pt x="3560381" y="5450040"/>
                  </a:lnTo>
                  <a:lnTo>
                    <a:pt x="3551771" y="5494083"/>
                  </a:lnTo>
                  <a:lnTo>
                    <a:pt x="3541534" y="5537847"/>
                  </a:lnTo>
                  <a:lnTo>
                    <a:pt x="3529673" y="5581307"/>
                  </a:lnTo>
                  <a:lnTo>
                    <a:pt x="3516160" y="5624398"/>
                  </a:lnTo>
                  <a:lnTo>
                    <a:pt x="3501021" y="5667083"/>
                  </a:lnTo>
                  <a:lnTo>
                    <a:pt x="3484232" y="5709297"/>
                  </a:lnTo>
                  <a:lnTo>
                    <a:pt x="3465804" y="5751017"/>
                  </a:lnTo>
                  <a:lnTo>
                    <a:pt x="3445738" y="5792165"/>
                  </a:lnTo>
                  <a:lnTo>
                    <a:pt x="3424021" y="5832716"/>
                  </a:lnTo>
                  <a:lnTo>
                    <a:pt x="3400653" y="5872619"/>
                  </a:lnTo>
                  <a:lnTo>
                    <a:pt x="3375634" y="5911812"/>
                  </a:lnTo>
                  <a:lnTo>
                    <a:pt x="3348964" y="5950255"/>
                  </a:lnTo>
                  <a:lnTo>
                    <a:pt x="3320643" y="5987897"/>
                  </a:lnTo>
                  <a:lnTo>
                    <a:pt x="3290659" y="6024702"/>
                  </a:lnTo>
                  <a:lnTo>
                    <a:pt x="3259023" y="6060605"/>
                  </a:lnTo>
                  <a:lnTo>
                    <a:pt x="3226016" y="6095263"/>
                  </a:lnTo>
                  <a:lnTo>
                    <a:pt x="3191980" y="6128347"/>
                  </a:lnTo>
                  <a:lnTo>
                    <a:pt x="3156953" y="6159855"/>
                  </a:lnTo>
                  <a:lnTo>
                    <a:pt x="3120987" y="6189789"/>
                  </a:lnTo>
                  <a:lnTo>
                    <a:pt x="3084118" y="6218136"/>
                  </a:lnTo>
                  <a:lnTo>
                    <a:pt x="3046425" y="6244895"/>
                  </a:lnTo>
                  <a:lnTo>
                    <a:pt x="3007918" y="6270079"/>
                  </a:lnTo>
                  <a:lnTo>
                    <a:pt x="2968675" y="6293663"/>
                  </a:lnTo>
                  <a:lnTo>
                    <a:pt x="2928734" y="6315672"/>
                  </a:lnTo>
                  <a:lnTo>
                    <a:pt x="2888145" y="6336081"/>
                  </a:lnTo>
                  <a:lnTo>
                    <a:pt x="2846946" y="6354902"/>
                  </a:lnTo>
                  <a:lnTo>
                    <a:pt x="2805201" y="6372123"/>
                  </a:lnTo>
                  <a:lnTo>
                    <a:pt x="2762948" y="6387744"/>
                  </a:lnTo>
                  <a:lnTo>
                    <a:pt x="2720238" y="6401765"/>
                  </a:lnTo>
                  <a:lnTo>
                    <a:pt x="2677122" y="6414186"/>
                  </a:lnTo>
                  <a:lnTo>
                    <a:pt x="2633649" y="6425006"/>
                  </a:lnTo>
                  <a:lnTo>
                    <a:pt x="2589860" y="6434226"/>
                  </a:lnTo>
                  <a:lnTo>
                    <a:pt x="2545804" y="6441821"/>
                  </a:lnTo>
                  <a:lnTo>
                    <a:pt x="2501531" y="6447815"/>
                  </a:lnTo>
                  <a:lnTo>
                    <a:pt x="2457094" y="6452197"/>
                  </a:lnTo>
                  <a:lnTo>
                    <a:pt x="2412542" y="6454965"/>
                  </a:lnTo>
                  <a:lnTo>
                    <a:pt x="2367915" y="6456108"/>
                  </a:lnTo>
                  <a:lnTo>
                    <a:pt x="2323274" y="6455638"/>
                  </a:lnTo>
                  <a:lnTo>
                    <a:pt x="2278646" y="6453556"/>
                  </a:lnTo>
                  <a:lnTo>
                    <a:pt x="2234107" y="6449835"/>
                  </a:lnTo>
                  <a:lnTo>
                    <a:pt x="2189683" y="6444501"/>
                  </a:lnTo>
                  <a:lnTo>
                    <a:pt x="2145423" y="6437528"/>
                  </a:lnTo>
                  <a:lnTo>
                    <a:pt x="2101392" y="6428930"/>
                  </a:lnTo>
                  <a:lnTo>
                    <a:pt x="2057615" y="6418707"/>
                  </a:lnTo>
                  <a:lnTo>
                    <a:pt x="2014169" y="6406845"/>
                  </a:lnTo>
                  <a:lnTo>
                    <a:pt x="1971078" y="6393345"/>
                  </a:lnTo>
                  <a:lnTo>
                    <a:pt x="1928406" y="6378207"/>
                  </a:lnTo>
                  <a:lnTo>
                    <a:pt x="1886191" y="6361430"/>
                  </a:lnTo>
                  <a:lnTo>
                    <a:pt x="1844484" y="6343015"/>
                  </a:lnTo>
                  <a:lnTo>
                    <a:pt x="1803336" y="6322949"/>
                  </a:lnTo>
                  <a:lnTo>
                    <a:pt x="1762785" y="6301244"/>
                  </a:lnTo>
                  <a:lnTo>
                    <a:pt x="1722894" y="6277889"/>
                  </a:lnTo>
                  <a:lnTo>
                    <a:pt x="1683715" y="6252883"/>
                  </a:lnTo>
                  <a:lnTo>
                    <a:pt x="1645272" y="6226213"/>
                  </a:lnTo>
                  <a:lnTo>
                    <a:pt x="1607629" y="6197905"/>
                  </a:lnTo>
                  <a:lnTo>
                    <a:pt x="1570837" y="6167933"/>
                  </a:lnTo>
                  <a:lnTo>
                    <a:pt x="1534934" y="6136297"/>
                  </a:lnTo>
                  <a:lnTo>
                    <a:pt x="1498714" y="6101727"/>
                  </a:lnTo>
                  <a:lnTo>
                    <a:pt x="1464233" y="6066028"/>
                  </a:lnTo>
                  <a:lnTo>
                    <a:pt x="1431480" y="6029249"/>
                  </a:lnTo>
                  <a:lnTo>
                    <a:pt x="1400454" y="5991441"/>
                  </a:lnTo>
                  <a:lnTo>
                    <a:pt x="1371155" y="5952680"/>
                  </a:lnTo>
                  <a:lnTo>
                    <a:pt x="1343583" y="5913018"/>
                  </a:lnTo>
                  <a:lnTo>
                    <a:pt x="1295336" y="5928309"/>
                  </a:lnTo>
                  <a:lnTo>
                    <a:pt x="1246847" y="5942584"/>
                  </a:lnTo>
                  <a:lnTo>
                    <a:pt x="1198105" y="5955830"/>
                  </a:lnTo>
                  <a:lnTo>
                    <a:pt x="1149146" y="5968047"/>
                  </a:lnTo>
                  <a:lnTo>
                    <a:pt x="1099972" y="5979249"/>
                  </a:lnTo>
                  <a:lnTo>
                    <a:pt x="1050620" y="5989409"/>
                  </a:lnTo>
                  <a:lnTo>
                    <a:pt x="1001090" y="5998540"/>
                  </a:lnTo>
                  <a:lnTo>
                    <a:pt x="951420" y="6006643"/>
                  </a:lnTo>
                  <a:lnTo>
                    <a:pt x="901598" y="6013716"/>
                  </a:lnTo>
                  <a:lnTo>
                    <a:pt x="851674" y="6019762"/>
                  </a:lnTo>
                  <a:lnTo>
                    <a:pt x="801636" y="6024765"/>
                  </a:lnTo>
                  <a:lnTo>
                    <a:pt x="751522" y="6028741"/>
                  </a:lnTo>
                  <a:lnTo>
                    <a:pt x="701332" y="6031687"/>
                  </a:lnTo>
                  <a:lnTo>
                    <a:pt x="651103" y="6033592"/>
                  </a:lnTo>
                  <a:lnTo>
                    <a:pt x="600837" y="6034456"/>
                  </a:lnTo>
                  <a:lnTo>
                    <a:pt x="550570" y="6034290"/>
                  </a:lnTo>
                  <a:lnTo>
                    <a:pt x="500291" y="6033084"/>
                  </a:lnTo>
                  <a:lnTo>
                    <a:pt x="450037" y="6030849"/>
                  </a:lnTo>
                  <a:lnTo>
                    <a:pt x="399821" y="6027559"/>
                  </a:lnTo>
                  <a:lnTo>
                    <a:pt x="349669" y="6023241"/>
                  </a:lnTo>
                  <a:lnTo>
                    <a:pt x="299580" y="6017882"/>
                  </a:lnTo>
                  <a:lnTo>
                    <a:pt x="249580" y="6011469"/>
                  </a:lnTo>
                  <a:lnTo>
                    <a:pt x="199694" y="6004026"/>
                  </a:lnTo>
                  <a:lnTo>
                    <a:pt x="149936" y="5995543"/>
                  </a:lnTo>
                  <a:lnTo>
                    <a:pt x="100317" y="5986005"/>
                  </a:lnTo>
                  <a:lnTo>
                    <a:pt x="50850" y="5975426"/>
                  </a:lnTo>
                  <a:lnTo>
                    <a:pt x="66230" y="6021997"/>
                  </a:lnTo>
                  <a:lnTo>
                    <a:pt x="82575" y="6068314"/>
                  </a:lnTo>
                  <a:lnTo>
                    <a:pt x="99872" y="6114339"/>
                  </a:lnTo>
                  <a:lnTo>
                    <a:pt x="118135" y="6160071"/>
                  </a:lnTo>
                  <a:lnTo>
                    <a:pt x="137350" y="6205499"/>
                  </a:lnTo>
                  <a:lnTo>
                    <a:pt x="157530" y="6250584"/>
                  </a:lnTo>
                  <a:lnTo>
                    <a:pt x="178663" y="6295326"/>
                  </a:lnTo>
                  <a:lnTo>
                    <a:pt x="200748" y="6339700"/>
                  </a:lnTo>
                  <a:lnTo>
                    <a:pt x="223799" y="6383706"/>
                  </a:lnTo>
                  <a:lnTo>
                    <a:pt x="247802" y="6427305"/>
                  </a:lnTo>
                  <a:lnTo>
                    <a:pt x="272770" y="6470510"/>
                  </a:lnTo>
                  <a:lnTo>
                    <a:pt x="298678" y="6513284"/>
                  </a:lnTo>
                  <a:lnTo>
                    <a:pt x="325551" y="6555613"/>
                  </a:lnTo>
                  <a:lnTo>
                    <a:pt x="353364" y="6597497"/>
                  </a:lnTo>
                  <a:lnTo>
                    <a:pt x="382143" y="6638899"/>
                  </a:lnTo>
                  <a:lnTo>
                    <a:pt x="411873" y="6679819"/>
                  </a:lnTo>
                  <a:lnTo>
                    <a:pt x="442556" y="6720230"/>
                  </a:lnTo>
                  <a:lnTo>
                    <a:pt x="474179" y="6760121"/>
                  </a:lnTo>
                  <a:lnTo>
                    <a:pt x="506755" y="6799478"/>
                  </a:lnTo>
                  <a:lnTo>
                    <a:pt x="540296" y="6838289"/>
                  </a:lnTo>
                  <a:lnTo>
                    <a:pt x="574776" y="6876529"/>
                  </a:lnTo>
                  <a:lnTo>
                    <a:pt x="610196" y="6914185"/>
                  </a:lnTo>
                  <a:lnTo>
                    <a:pt x="646569" y="6951243"/>
                  </a:lnTo>
                  <a:lnTo>
                    <a:pt x="683895" y="6987680"/>
                  </a:lnTo>
                  <a:lnTo>
                    <a:pt x="722172" y="7023494"/>
                  </a:lnTo>
                  <a:lnTo>
                    <a:pt x="758075" y="7055752"/>
                  </a:lnTo>
                  <a:lnTo>
                    <a:pt x="794435" y="7087159"/>
                  </a:lnTo>
                  <a:lnTo>
                    <a:pt x="831253" y="7117715"/>
                  </a:lnTo>
                  <a:lnTo>
                    <a:pt x="868514" y="7147433"/>
                  </a:lnTo>
                  <a:lnTo>
                    <a:pt x="906195" y="7176313"/>
                  </a:lnTo>
                  <a:lnTo>
                    <a:pt x="944283" y="7204342"/>
                  </a:lnTo>
                  <a:lnTo>
                    <a:pt x="982789" y="7231520"/>
                  </a:lnTo>
                  <a:lnTo>
                    <a:pt x="1021676" y="7257872"/>
                  </a:lnTo>
                  <a:lnTo>
                    <a:pt x="1060932" y="7283374"/>
                  </a:lnTo>
                  <a:lnTo>
                    <a:pt x="1100569" y="7308037"/>
                  </a:lnTo>
                  <a:lnTo>
                    <a:pt x="1140548" y="7331862"/>
                  </a:lnTo>
                  <a:lnTo>
                    <a:pt x="1180871" y="7354837"/>
                  </a:lnTo>
                  <a:lnTo>
                    <a:pt x="1221511" y="7376985"/>
                  </a:lnTo>
                  <a:lnTo>
                    <a:pt x="1262481" y="7398283"/>
                  </a:lnTo>
                  <a:lnTo>
                    <a:pt x="1303743" y="7418756"/>
                  </a:lnTo>
                  <a:lnTo>
                    <a:pt x="1345311" y="7438377"/>
                  </a:lnTo>
                  <a:lnTo>
                    <a:pt x="1387144" y="7457173"/>
                  </a:lnTo>
                  <a:lnTo>
                    <a:pt x="1429245" y="7475118"/>
                  </a:lnTo>
                  <a:lnTo>
                    <a:pt x="1471599" y="7492238"/>
                  </a:lnTo>
                  <a:lnTo>
                    <a:pt x="1514195" y="7508519"/>
                  </a:lnTo>
                  <a:lnTo>
                    <a:pt x="1557032" y="7523962"/>
                  </a:lnTo>
                  <a:lnTo>
                    <a:pt x="1600073" y="7538580"/>
                  </a:lnTo>
                  <a:lnTo>
                    <a:pt x="1643316" y="7552360"/>
                  </a:lnTo>
                  <a:lnTo>
                    <a:pt x="1686763" y="7565301"/>
                  </a:lnTo>
                  <a:lnTo>
                    <a:pt x="1730375" y="7577417"/>
                  </a:lnTo>
                  <a:lnTo>
                    <a:pt x="1774164" y="7588694"/>
                  </a:lnTo>
                  <a:lnTo>
                    <a:pt x="1818106" y="7599134"/>
                  </a:lnTo>
                  <a:lnTo>
                    <a:pt x="1862201" y="7608748"/>
                  </a:lnTo>
                  <a:lnTo>
                    <a:pt x="1906409" y="7617536"/>
                  </a:lnTo>
                  <a:lnTo>
                    <a:pt x="1950745" y="7625486"/>
                  </a:lnTo>
                  <a:lnTo>
                    <a:pt x="1995182" y="7632611"/>
                  </a:lnTo>
                  <a:lnTo>
                    <a:pt x="2039721" y="7638910"/>
                  </a:lnTo>
                  <a:lnTo>
                    <a:pt x="2084336" y="7644384"/>
                  </a:lnTo>
                  <a:lnTo>
                    <a:pt x="2129015" y="7649019"/>
                  </a:lnTo>
                  <a:lnTo>
                    <a:pt x="2173757" y="7652829"/>
                  </a:lnTo>
                  <a:lnTo>
                    <a:pt x="2218537" y="7655814"/>
                  </a:lnTo>
                  <a:lnTo>
                    <a:pt x="2263356" y="7657973"/>
                  </a:lnTo>
                  <a:lnTo>
                    <a:pt x="2308187" y="7659306"/>
                  </a:lnTo>
                  <a:lnTo>
                    <a:pt x="2353030" y="7659814"/>
                  </a:lnTo>
                  <a:lnTo>
                    <a:pt x="2397874" y="7659497"/>
                  </a:lnTo>
                  <a:lnTo>
                    <a:pt x="2442692" y="7658354"/>
                  </a:lnTo>
                  <a:lnTo>
                    <a:pt x="2487485" y="7656385"/>
                  </a:lnTo>
                  <a:lnTo>
                    <a:pt x="2532227" y="7653591"/>
                  </a:lnTo>
                  <a:lnTo>
                    <a:pt x="2576919" y="7649985"/>
                  </a:lnTo>
                  <a:lnTo>
                    <a:pt x="2621546" y="7645552"/>
                  </a:lnTo>
                  <a:lnTo>
                    <a:pt x="2666098" y="7640294"/>
                  </a:lnTo>
                  <a:lnTo>
                    <a:pt x="2710548" y="7634224"/>
                  </a:lnTo>
                  <a:lnTo>
                    <a:pt x="2754909" y="7627328"/>
                  </a:lnTo>
                  <a:lnTo>
                    <a:pt x="2799143" y="7619606"/>
                  </a:lnTo>
                  <a:lnTo>
                    <a:pt x="2843250" y="7611072"/>
                  </a:lnTo>
                  <a:lnTo>
                    <a:pt x="2887218" y="7601712"/>
                  </a:lnTo>
                  <a:lnTo>
                    <a:pt x="2931033" y="7591539"/>
                  </a:lnTo>
                  <a:lnTo>
                    <a:pt x="2974683" y="7580541"/>
                  </a:lnTo>
                  <a:lnTo>
                    <a:pt x="3018155" y="7568743"/>
                  </a:lnTo>
                  <a:lnTo>
                    <a:pt x="3061424" y="7556119"/>
                  </a:lnTo>
                  <a:lnTo>
                    <a:pt x="3104502" y="7542670"/>
                  </a:lnTo>
                  <a:lnTo>
                    <a:pt x="3147364" y="7528420"/>
                  </a:lnTo>
                  <a:lnTo>
                    <a:pt x="3190011" y="7513345"/>
                  </a:lnTo>
                  <a:lnTo>
                    <a:pt x="3232404" y="7497458"/>
                  </a:lnTo>
                  <a:lnTo>
                    <a:pt x="3274555" y="7480757"/>
                  </a:lnTo>
                  <a:lnTo>
                    <a:pt x="3316427" y="7463244"/>
                  </a:lnTo>
                  <a:lnTo>
                    <a:pt x="3358032" y="7444918"/>
                  </a:lnTo>
                  <a:lnTo>
                    <a:pt x="3399345" y="7425779"/>
                  </a:lnTo>
                  <a:lnTo>
                    <a:pt x="3440366" y="7405827"/>
                  </a:lnTo>
                  <a:lnTo>
                    <a:pt x="3481070" y="7385063"/>
                  </a:lnTo>
                  <a:lnTo>
                    <a:pt x="3521443" y="7363485"/>
                  </a:lnTo>
                  <a:lnTo>
                    <a:pt x="3561486" y="7341108"/>
                  </a:lnTo>
                  <a:lnTo>
                    <a:pt x="3601174" y="7317905"/>
                  </a:lnTo>
                  <a:lnTo>
                    <a:pt x="3640493" y="7293902"/>
                  </a:lnTo>
                  <a:lnTo>
                    <a:pt x="3679444" y="7269099"/>
                  </a:lnTo>
                  <a:lnTo>
                    <a:pt x="3718001" y="7243470"/>
                  </a:lnTo>
                  <a:lnTo>
                    <a:pt x="3756164" y="7217054"/>
                  </a:lnTo>
                  <a:lnTo>
                    <a:pt x="3793921" y="7189813"/>
                  </a:lnTo>
                  <a:lnTo>
                    <a:pt x="3831247" y="7161771"/>
                  </a:lnTo>
                  <a:lnTo>
                    <a:pt x="3868140" y="7132929"/>
                  </a:lnTo>
                  <a:lnTo>
                    <a:pt x="3904577" y="7103275"/>
                  </a:lnTo>
                  <a:lnTo>
                    <a:pt x="3940556" y="7072820"/>
                  </a:lnTo>
                  <a:lnTo>
                    <a:pt x="3976065" y="7041566"/>
                  </a:lnTo>
                  <a:lnTo>
                    <a:pt x="4011079" y="7009498"/>
                  </a:lnTo>
                  <a:lnTo>
                    <a:pt x="4045597" y="6976631"/>
                  </a:lnTo>
                  <a:lnTo>
                    <a:pt x="4079608" y="6942963"/>
                  </a:lnTo>
                  <a:lnTo>
                    <a:pt x="4113098" y="6908495"/>
                  </a:lnTo>
                  <a:lnTo>
                    <a:pt x="4134396" y="6885699"/>
                  </a:lnTo>
                  <a:lnTo>
                    <a:pt x="4134396" y="5207406"/>
                  </a:lnTo>
                  <a:lnTo>
                    <a:pt x="4134396" y="3586048"/>
                  </a:lnTo>
                  <a:close/>
                </a:path>
                <a:path w="4134484" h="7660005">
                  <a:moveTo>
                    <a:pt x="4134396" y="350596"/>
                  </a:moveTo>
                  <a:lnTo>
                    <a:pt x="4104563" y="294030"/>
                  </a:lnTo>
                  <a:lnTo>
                    <a:pt x="4081005" y="254266"/>
                  </a:lnTo>
                  <a:lnTo>
                    <a:pt x="4055808" y="215265"/>
                  </a:lnTo>
                  <a:lnTo>
                    <a:pt x="4028960" y="177063"/>
                  </a:lnTo>
                  <a:lnTo>
                    <a:pt x="4000462" y="139725"/>
                  </a:lnTo>
                  <a:lnTo>
                    <a:pt x="3970337" y="103301"/>
                  </a:lnTo>
                  <a:lnTo>
                    <a:pt x="3938574" y="67830"/>
                  </a:lnTo>
                  <a:lnTo>
                    <a:pt x="3905173" y="33388"/>
                  </a:lnTo>
                  <a:lnTo>
                    <a:pt x="3870147" y="0"/>
                  </a:lnTo>
                  <a:lnTo>
                    <a:pt x="572617" y="3599523"/>
                  </a:lnTo>
                  <a:lnTo>
                    <a:pt x="538175" y="3637915"/>
                  </a:lnTo>
                  <a:lnTo>
                    <a:pt x="504723" y="3676802"/>
                  </a:lnTo>
                  <a:lnTo>
                    <a:pt x="472236" y="3716197"/>
                  </a:lnTo>
                  <a:lnTo>
                    <a:pt x="440728" y="3756088"/>
                  </a:lnTo>
                  <a:lnTo>
                    <a:pt x="410171" y="3796474"/>
                  </a:lnTo>
                  <a:lnTo>
                    <a:pt x="380568" y="3837317"/>
                  </a:lnTo>
                  <a:lnTo>
                    <a:pt x="351942" y="3878605"/>
                  </a:lnTo>
                  <a:lnTo>
                    <a:pt x="324269" y="3920350"/>
                  </a:lnTo>
                  <a:lnTo>
                    <a:pt x="297548" y="3962501"/>
                  </a:lnTo>
                  <a:lnTo>
                    <a:pt x="271792" y="4005059"/>
                  </a:lnTo>
                  <a:lnTo>
                    <a:pt x="247002" y="4048023"/>
                  </a:lnTo>
                  <a:lnTo>
                    <a:pt x="223189" y="4091292"/>
                  </a:lnTo>
                  <a:lnTo>
                    <a:pt x="200279" y="4135043"/>
                  </a:lnTo>
                  <a:lnTo>
                    <a:pt x="178346" y="4179087"/>
                  </a:lnTo>
                  <a:lnTo>
                    <a:pt x="157378" y="4223461"/>
                  </a:lnTo>
                  <a:lnTo>
                    <a:pt x="137363" y="4268152"/>
                  </a:lnTo>
                  <a:lnTo>
                    <a:pt x="118300" y="4313136"/>
                  </a:lnTo>
                  <a:lnTo>
                    <a:pt x="100177" y="4358424"/>
                  </a:lnTo>
                  <a:lnTo>
                    <a:pt x="83019" y="4403966"/>
                  </a:lnTo>
                  <a:lnTo>
                    <a:pt x="66814" y="4449775"/>
                  </a:lnTo>
                  <a:lnTo>
                    <a:pt x="51549" y="4495825"/>
                  </a:lnTo>
                  <a:lnTo>
                    <a:pt x="37236" y="4542104"/>
                  </a:lnTo>
                  <a:lnTo>
                    <a:pt x="23876" y="4588599"/>
                  </a:lnTo>
                  <a:lnTo>
                    <a:pt x="11468" y="4635284"/>
                  </a:lnTo>
                  <a:lnTo>
                    <a:pt x="0" y="4682147"/>
                  </a:lnTo>
                  <a:lnTo>
                    <a:pt x="42976" y="4704524"/>
                  </a:lnTo>
                  <a:lnTo>
                    <a:pt x="86601" y="4725060"/>
                  </a:lnTo>
                  <a:lnTo>
                    <a:pt x="130835" y="4743767"/>
                  </a:lnTo>
                  <a:lnTo>
                    <a:pt x="175602" y="4760646"/>
                  </a:lnTo>
                  <a:lnTo>
                    <a:pt x="220865" y="4775695"/>
                  </a:lnTo>
                  <a:lnTo>
                    <a:pt x="266547" y="4788941"/>
                  </a:lnTo>
                  <a:lnTo>
                    <a:pt x="312597" y="4800346"/>
                  </a:lnTo>
                  <a:lnTo>
                    <a:pt x="358965" y="4809947"/>
                  </a:lnTo>
                  <a:lnTo>
                    <a:pt x="405599" y="4817732"/>
                  </a:lnTo>
                  <a:lnTo>
                    <a:pt x="452424" y="4823701"/>
                  </a:lnTo>
                  <a:lnTo>
                    <a:pt x="499402" y="4827867"/>
                  </a:lnTo>
                  <a:lnTo>
                    <a:pt x="546455" y="4830229"/>
                  </a:lnTo>
                  <a:lnTo>
                    <a:pt x="593559" y="4830775"/>
                  </a:lnTo>
                  <a:lnTo>
                    <a:pt x="640626" y="4829530"/>
                  </a:lnTo>
                  <a:lnTo>
                    <a:pt x="687616" y="4826482"/>
                  </a:lnTo>
                  <a:lnTo>
                    <a:pt x="734466" y="4821631"/>
                  </a:lnTo>
                  <a:lnTo>
                    <a:pt x="781126" y="4815002"/>
                  </a:lnTo>
                  <a:lnTo>
                    <a:pt x="827519" y="4806569"/>
                  </a:lnTo>
                  <a:lnTo>
                    <a:pt x="873620" y="4796345"/>
                  </a:lnTo>
                  <a:lnTo>
                    <a:pt x="919353" y="4784344"/>
                  </a:lnTo>
                  <a:lnTo>
                    <a:pt x="964590" y="4770577"/>
                  </a:lnTo>
                  <a:lnTo>
                    <a:pt x="1009497" y="4754981"/>
                  </a:lnTo>
                  <a:lnTo>
                    <a:pt x="1053795" y="4737633"/>
                  </a:lnTo>
                  <a:lnTo>
                    <a:pt x="1097508" y="4718494"/>
                  </a:lnTo>
                  <a:lnTo>
                    <a:pt x="1140561" y="4697603"/>
                  </a:lnTo>
                  <a:lnTo>
                    <a:pt x="1182928" y="4674921"/>
                  </a:lnTo>
                  <a:lnTo>
                    <a:pt x="1224521" y="4650486"/>
                  </a:lnTo>
                  <a:lnTo>
                    <a:pt x="1265301" y="4624273"/>
                  </a:lnTo>
                  <a:lnTo>
                    <a:pt x="3944404" y="1699806"/>
                  </a:lnTo>
                  <a:lnTo>
                    <a:pt x="3976395" y="1663484"/>
                  </a:lnTo>
                  <a:lnTo>
                    <a:pt x="4006659" y="1626235"/>
                  </a:lnTo>
                  <a:lnTo>
                    <a:pt x="4035209" y="1588122"/>
                  </a:lnTo>
                  <a:lnTo>
                    <a:pt x="4062044" y="1549196"/>
                  </a:lnTo>
                  <a:lnTo>
                    <a:pt x="4087164" y="1509509"/>
                  </a:lnTo>
                  <a:lnTo>
                    <a:pt x="4110583" y="1469110"/>
                  </a:lnTo>
                  <a:lnTo>
                    <a:pt x="4132288" y="1428038"/>
                  </a:lnTo>
                  <a:lnTo>
                    <a:pt x="4134396" y="1423644"/>
                  </a:lnTo>
                  <a:lnTo>
                    <a:pt x="4134396" y="350596"/>
                  </a:lnTo>
                  <a:close/>
                </a:path>
              </a:pathLst>
            </a:custGeom>
            <a:solidFill>
              <a:srgbClr val="400036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8288000" cy="1796414"/>
            </a:xfrm>
            <a:custGeom>
              <a:avLst/>
              <a:gdLst/>
              <a:ahLst/>
              <a:cxnLst/>
              <a:rect l="l" t="t" r="r" b="b"/>
              <a:pathLst>
                <a:path w="18288000" h="1796414">
                  <a:moveTo>
                    <a:pt x="0" y="0"/>
                  </a:moveTo>
                  <a:lnTo>
                    <a:pt x="18287999" y="0"/>
                  </a:lnTo>
                  <a:lnTo>
                    <a:pt x="18287999" y="1796287"/>
                  </a:lnTo>
                  <a:lnTo>
                    <a:pt x="0" y="1796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5997" y="3757632"/>
              <a:ext cx="5581649" cy="54959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7164" y="3757632"/>
              <a:ext cx="6153149" cy="54959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22995" y="524568"/>
            <a:ext cx="10025380" cy="9347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75"/>
              <a:t>Embasamento</a:t>
            </a:r>
            <a:r>
              <a:rPr dirty="0" spc="-85"/>
              <a:t> </a:t>
            </a:r>
            <a:r>
              <a:rPr dirty="0" spc="400"/>
              <a:t>em</a:t>
            </a:r>
            <a:r>
              <a:rPr dirty="0" spc="-85"/>
              <a:t> </a:t>
            </a:r>
            <a:r>
              <a:rPr dirty="0" spc="245"/>
              <a:t>Dados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4928" y="1814434"/>
            <a:ext cx="4404995" cy="280606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algn="ctr" marL="12065" marR="5080" indent="-635">
              <a:lnSpc>
                <a:spcPts val="4850"/>
              </a:lnSpc>
              <a:spcBef>
                <a:spcPts val="285"/>
              </a:spcBef>
            </a:pPr>
            <a:r>
              <a:rPr dirty="0" sz="4050" spc="10" b="1">
                <a:solidFill>
                  <a:srgbClr val="400036"/>
                </a:solidFill>
                <a:latin typeface="Tahoma"/>
                <a:cs typeface="Tahoma"/>
              </a:rPr>
              <a:t>9 </a:t>
            </a:r>
            <a:r>
              <a:rPr dirty="0" sz="4050" spc="145" b="1">
                <a:solidFill>
                  <a:srgbClr val="400036"/>
                </a:solidFill>
                <a:latin typeface="Tahoma"/>
                <a:cs typeface="Tahoma"/>
              </a:rPr>
              <a:t>milhões </a:t>
            </a:r>
            <a:r>
              <a:rPr dirty="0" sz="4050" spc="210" b="1">
                <a:solidFill>
                  <a:srgbClr val="400036"/>
                </a:solidFill>
                <a:latin typeface="Tahoma"/>
                <a:cs typeface="Tahoma"/>
              </a:rPr>
              <a:t>de </a:t>
            </a:r>
            <a:r>
              <a:rPr dirty="0" sz="4050" spc="21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260" b="1">
                <a:solidFill>
                  <a:srgbClr val="400036"/>
                </a:solidFill>
                <a:latin typeface="Tahoma"/>
                <a:cs typeface="Tahoma"/>
              </a:rPr>
              <a:t>d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70" b="1">
                <a:solidFill>
                  <a:srgbClr val="400036"/>
                </a:solidFill>
                <a:latin typeface="Tahoma"/>
                <a:cs typeface="Tahoma"/>
              </a:rPr>
              <a:t>s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400" b="1">
                <a:solidFill>
                  <a:srgbClr val="400036"/>
                </a:solidFill>
                <a:latin typeface="Tahoma"/>
                <a:cs typeface="Tahoma"/>
              </a:rPr>
              <a:t>m</a:t>
            </a:r>
            <a:r>
              <a:rPr dirty="0" sz="4050" spc="254" b="1">
                <a:solidFill>
                  <a:srgbClr val="400036"/>
                </a:solidFill>
                <a:latin typeface="Tahoma"/>
                <a:cs typeface="Tahoma"/>
              </a:rPr>
              <a:t>p</a:t>
            </a:r>
            <a:r>
              <a:rPr dirty="0" sz="4050" spc="-5" b="1">
                <a:solidFill>
                  <a:srgbClr val="400036"/>
                </a:solidFill>
                <a:latin typeface="Tahoma"/>
                <a:cs typeface="Tahoma"/>
              </a:rPr>
              <a:t>r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190" b="1">
                <a:solidFill>
                  <a:srgbClr val="400036"/>
                </a:solidFill>
                <a:latin typeface="Tahoma"/>
                <a:cs typeface="Tahoma"/>
              </a:rPr>
              <a:t>ga</a:t>
            </a:r>
            <a:r>
              <a:rPr dirty="0" sz="4050" spc="260" b="1">
                <a:solidFill>
                  <a:srgbClr val="400036"/>
                </a:solidFill>
                <a:latin typeface="Tahoma"/>
                <a:cs typeface="Tahoma"/>
              </a:rPr>
              <a:t>d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4050" spc="50" b="1">
                <a:solidFill>
                  <a:srgbClr val="400036"/>
                </a:solidFill>
                <a:latin typeface="Tahoma"/>
                <a:cs typeface="Tahoma"/>
              </a:rPr>
              <a:t>s  </a:t>
            </a:r>
            <a:r>
              <a:rPr dirty="0" sz="4050" spc="190" b="1">
                <a:solidFill>
                  <a:srgbClr val="400036"/>
                </a:solidFill>
                <a:latin typeface="Tahoma"/>
                <a:cs typeface="Tahoma"/>
              </a:rPr>
              <a:t>no</a:t>
            </a:r>
            <a:r>
              <a:rPr dirty="0" sz="4050" spc="-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80" b="1">
                <a:solidFill>
                  <a:srgbClr val="400036"/>
                </a:solidFill>
                <a:latin typeface="Tahoma"/>
                <a:cs typeface="Tahoma"/>
              </a:rPr>
              <a:t>Brasil</a:t>
            </a:r>
            <a:endParaRPr sz="4050">
              <a:latin typeface="Tahoma"/>
              <a:cs typeface="Tahoma"/>
            </a:endParaRPr>
          </a:p>
          <a:p>
            <a:pPr algn="ctr" marR="474980">
              <a:lnSpc>
                <a:spcPct val="100000"/>
              </a:lnSpc>
              <a:spcBef>
                <a:spcPts val="2295"/>
              </a:spcBef>
            </a:pPr>
            <a:r>
              <a:rPr dirty="0" sz="4050" spc="-90" b="1">
                <a:solidFill>
                  <a:srgbClr val="400036"/>
                </a:solidFill>
                <a:latin typeface="Tahoma"/>
                <a:cs typeface="Tahoma"/>
              </a:rPr>
              <a:t>2023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77797" y="1814434"/>
            <a:ext cx="6175375" cy="192468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ts val="4855"/>
              </a:lnSpc>
              <a:spcBef>
                <a:spcPts val="114"/>
              </a:spcBef>
            </a:pPr>
            <a:r>
              <a:rPr dirty="0" sz="4050" spc="275" b="1">
                <a:solidFill>
                  <a:srgbClr val="400036"/>
                </a:solidFill>
                <a:latin typeface="Tahoma"/>
                <a:cs typeface="Tahoma"/>
              </a:rPr>
              <a:t>C</a:t>
            </a:r>
            <a:r>
              <a:rPr dirty="0" sz="4050" spc="-5" b="1">
                <a:solidFill>
                  <a:srgbClr val="400036"/>
                </a:solidFill>
                <a:latin typeface="Tahoma"/>
                <a:cs typeface="Tahoma"/>
              </a:rPr>
              <a:t>r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70" b="1">
                <a:solidFill>
                  <a:srgbClr val="400036"/>
                </a:solidFill>
                <a:latin typeface="Tahoma"/>
                <a:cs typeface="Tahoma"/>
              </a:rPr>
              <a:t>s</a:t>
            </a:r>
            <a:r>
              <a:rPr dirty="0" sz="4050" spc="265" b="1">
                <a:solidFill>
                  <a:srgbClr val="400036"/>
                </a:solidFill>
                <a:latin typeface="Tahoma"/>
                <a:cs typeface="Tahoma"/>
              </a:rPr>
              <a:t>c</a:t>
            </a:r>
            <a:r>
              <a:rPr dirty="0" sz="4050" b="1">
                <a:solidFill>
                  <a:srgbClr val="400036"/>
                </a:solidFill>
                <a:latin typeface="Tahoma"/>
                <a:cs typeface="Tahoma"/>
              </a:rPr>
              <a:t>i</a:t>
            </a:r>
            <a:r>
              <a:rPr dirty="0" sz="4050" spc="400" b="1">
                <a:solidFill>
                  <a:srgbClr val="400036"/>
                </a:solidFill>
                <a:latin typeface="Tahoma"/>
                <a:cs typeface="Tahoma"/>
              </a:rPr>
              <a:t>m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e</a:t>
            </a:r>
            <a:r>
              <a:rPr dirty="0" sz="4050" spc="215" b="1">
                <a:solidFill>
                  <a:srgbClr val="400036"/>
                </a:solidFill>
                <a:latin typeface="Tahoma"/>
                <a:cs typeface="Tahoma"/>
              </a:rPr>
              <a:t>n</a:t>
            </a:r>
            <a:r>
              <a:rPr dirty="0" sz="4050" spc="85" b="1">
                <a:solidFill>
                  <a:srgbClr val="400036"/>
                </a:solidFill>
                <a:latin typeface="Tahoma"/>
                <a:cs typeface="Tahoma"/>
              </a:rPr>
              <a:t>t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405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-160" b="1">
                <a:solidFill>
                  <a:srgbClr val="400036"/>
                </a:solidFill>
                <a:latin typeface="Tahoma"/>
                <a:cs typeface="Tahoma"/>
              </a:rPr>
              <a:t>5</a:t>
            </a:r>
            <a:r>
              <a:rPr dirty="0" sz="4050" spc="10" b="1">
                <a:solidFill>
                  <a:srgbClr val="400036"/>
                </a:solidFill>
                <a:latin typeface="Tahoma"/>
                <a:cs typeface="Tahoma"/>
              </a:rPr>
              <a:t>6</a:t>
            </a:r>
            <a:r>
              <a:rPr dirty="0" sz="4050" spc="180" b="1">
                <a:solidFill>
                  <a:srgbClr val="400036"/>
                </a:solidFill>
                <a:latin typeface="Tahoma"/>
                <a:cs typeface="Tahoma"/>
              </a:rPr>
              <a:t>0</a:t>
            </a:r>
            <a:r>
              <a:rPr dirty="0" sz="4050" spc="-1290" b="1">
                <a:solidFill>
                  <a:srgbClr val="400036"/>
                </a:solidFill>
                <a:latin typeface="Tahoma"/>
                <a:cs typeface="Tahoma"/>
              </a:rPr>
              <a:t>%</a:t>
            </a:r>
            <a:r>
              <a:rPr dirty="0" sz="405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215" b="1">
                <a:solidFill>
                  <a:srgbClr val="400036"/>
                </a:solidFill>
                <a:latin typeface="Tahoma"/>
                <a:cs typeface="Tahoma"/>
              </a:rPr>
              <a:t>n</a:t>
            </a:r>
            <a:r>
              <a:rPr dirty="0" sz="4050" spc="160" b="1">
                <a:solidFill>
                  <a:srgbClr val="400036"/>
                </a:solidFill>
                <a:latin typeface="Tahoma"/>
                <a:cs typeface="Tahoma"/>
              </a:rPr>
              <a:t>o</a:t>
            </a:r>
            <a:r>
              <a:rPr dirty="0" sz="4050" spc="70" b="1">
                <a:solidFill>
                  <a:srgbClr val="400036"/>
                </a:solidFill>
                <a:latin typeface="Tahoma"/>
                <a:cs typeface="Tahoma"/>
              </a:rPr>
              <a:t>s</a:t>
            </a:r>
            <a:endParaRPr sz="4050">
              <a:latin typeface="Tahoma"/>
              <a:cs typeface="Tahoma"/>
            </a:endParaRPr>
          </a:p>
          <a:p>
            <a:pPr algn="ctr" marR="137795">
              <a:lnSpc>
                <a:spcPts val="4855"/>
              </a:lnSpc>
            </a:pPr>
            <a:r>
              <a:rPr dirty="0" sz="4050" spc="130" b="1">
                <a:solidFill>
                  <a:srgbClr val="400036"/>
                </a:solidFill>
                <a:latin typeface="Tahoma"/>
                <a:cs typeface="Tahoma"/>
              </a:rPr>
              <a:t>ultimos</a:t>
            </a:r>
            <a:r>
              <a:rPr dirty="0" sz="4050" spc="-6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-160" b="1">
                <a:solidFill>
                  <a:srgbClr val="400036"/>
                </a:solidFill>
                <a:latin typeface="Tahoma"/>
                <a:cs typeface="Tahoma"/>
              </a:rPr>
              <a:t>5</a:t>
            </a:r>
            <a:r>
              <a:rPr dirty="0" sz="4050" spc="-6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130" b="1">
                <a:solidFill>
                  <a:srgbClr val="400036"/>
                </a:solidFill>
                <a:latin typeface="Tahoma"/>
                <a:cs typeface="Tahoma"/>
              </a:rPr>
              <a:t>anos</a:t>
            </a:r>
            <a:endParaRPr sz="4050">
              <a:latin typeface="Tahoma"/>
              <a:cs typeface="Tahoma"/>
            </a:endParaRPr>
          </a:p>
          <a:p>
            <a:pPr algn="ctr" marL="773430">
              <a:lnSpc>
                <a:spcPct val="100000"/>
              </a:lnSpc>
              <a:spcBef>
                <a:spcPts val="365"/>
              </a:spcBef>
            </a:pPr>
            <a:r>
              <a:rPr dirty="0" sz="4050" spc="190" b="1">
                <a:solidFill>
                  <a:srgbClr val="400036"/>
                </a:solidFill>
                <a:latin typeface="Tahoma"/>
                <a:cs typeface="Tahoma"/>
              </a:rPr>
              <a:t>no</a:t>
            </a:r>
            <a:r>
              <a:rPr dirty="0" sz="4050" spc="-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95" b="1">
                <a:solidFill>
                  <a:srgbClr val="400036"/>
                </a:solidFill>
                <a:latin typeface="Tahoma"/>
                <a:cs typeface="Tahoma"/>
              </a:rPr>
              <a:t>setor</a:t>
            </a:r>
            <a:r>
              <a:rPr dirty="0" sz="4050" spc="-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4050" spc="114" b="1">
                <a:solidFill>
                  <a:srgbClr val="400036"/>
                </a:solidFill>
                <a:latin typeface="Tahoma"/>
                <a:cs typeface="Tahoma"/>
              </a:rPr>
              <a:t>estética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841317" y="8032889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588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43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67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35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54"/>
                </a:lnTo>
                <a:lnTo>
                  <a:pt x="643597" y="487959"/>
                </a:lnTo>
                <a:lnTo>
                  <a:pt x="603250" y="465416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49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59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16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59452"/>
            <a:ext cx="18288000" cy="727710"/>
          </a:xfrm>
          <a:custGeom>
            <a:avLst/>
            <a:gdLst/>
            <a:ahLst/>
            <a:cxnLst/>
            <a:rect l="l" t="t" r="r" b="b"/>
            <a:pathLst>
              <a:path w="18288000" h="727709">
                <a:moveTo>
                  <a:pt x="18287998" y="727547"/>
                </a:moveTo>
                <a:lnTo>
                  <a:pt x="0" y="72754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2754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30549" y="572522"/>
            <a:ext cx="4765040" cy="8683625"/>
            <a:chOff x="13530549" y="572522"/>
            <a:chExt cx="4765040" cy="8683625"/>
          </a:xfrm>
        </p:grpSpPr>
        <p:sp>
          <p:nvSpPr>
            <p:cNvPr id="3" name="object 3"/>
            <p:cNvSpPr/>
            <p:nvPr/>
          </p:nvSpPr>
          <p:spPr>
            <a:xfrm>
              <a:off x="13530541" y="572527"/>
              <a:ext cx="4765040" cy="7436484"/>
            </a:xfrm>
            <a:custGeom>
              <a:avLst/>
              <a:gdLst/>
              <a:ahLst/>
              <a:cxnLst/>
              <a:rect l="l" t="t" r="r" b="b"/>
              <a:pathLst>
                <a:path w="4765040" h="7436484">
                  <a:moveTo>
                    <a:pt x="4757458" y="457098"/>
                  </a:moveTo>
                  <a:lnTo>
                    <a:pt x="4742243" y="406539"/>
                  </a:lnTo>
                  <a:lnTo>
                    <a:pt x="4727143" y="363245"/>
                  </a:lnTo>
                  <a:lnTo>
                    <a:pt x="4710328" y="320395"/>
                  </a:lnTo>
                  <a:lnTo>
                    <a:pt x="4691786" y="278053"/>
                  </a:lnTo>
                  <a:lnTo>
                    <a:pt x="4671517" y="236270"/>
                  </a:lnTo>
                  <a:lnTo>
                    <a:pt x="4649521" y="195084"/>
                  </a:lnTo>
                  <a:lnTo>
                    <a:pt x="4625784" y="154559"/>
                  </a:lnTo>
                  <a:lnTo>
                    <a:pt x="4600321" y="114731"/>
                  </a:lnTo>
                  <a:lnTo>
                    <a:pt x="4573117" y="75666"/>
                  </a:lnTo>
                  <a:lnTo>
                    <a:pt x="4544161" y="37401"/>
                  </a:lnTo>
                  <a:lnTo>
                    <a:pt x="4513453" y="0"/>
                  </a:lnTo>
                  <a:lnTo>
                    <a:pt x="802106" y="3171139"/>
                  </a:lnTo>
                  <a:lnTo>
                    <a:pt x="763244" y="3205048"/>
                  </a:lnTo>
                  <a:lnTo>
                    <a:pt x="725309" y="3239579"/>
                  </a:lnTo>
                  <a:lnTo>
                    <a:pt x="688263" y="3274720"/>
                  </a:lnTo>
                  <a:lnTo>
                    <a:pt x="652119" y="3310483"/>
                  </a:lnTo>
                  <a:lnTo>
                    <a:pt x="616877" y="3346843"/>
                  </a:lnTo>
                  <a:lnTo>
                    <a:pt x="582523" y="3383775"/>
                  </a:lnTo>
                  <a:lnTo>
                    <a:pt x="549084" y="3421278"/>
                  </a:lnTo>
                  <a:lnTo>
                    <a:pt x="516534" y="3459327"/>
                  </a:lnTo>
                  <a:lnTo>
                    <a:pt x="484886" y="3497923"/>
                  </a:lnTo>
                  <a:lnTo>
                    <a:pt x="454139" y="3537026"/>
                  </a:lnTo>
                  <a:lnTo>
                    <a:pt x="424294" y="3576650"/>
                  </a:lnTo>
                  <a:lnTo>
                    <a:pt x="395389" y="3616693"/>
                  </a:lnTo>
                  <a:lnTo>
                    <a:pt x="367322" y="3657333"/>
                  </a:lnTo>
                  <a:lnTo>
                    <a:pt x="340194" y="3698379"/>
                  </a:lnTo>
                  <a:lnTo>
                    <a:pt x="313969" y="3739870"/>
                  </a:lnTo>
                  <a:lnTo>
                    <a:pt x="288658" y="3781780"/>
                  </a:lnTo>
                  <a:lnTo>
                    <a:pt x="264261" y="3824122"/>
                  </a:lnTo>
                  <a:lnTo>
                    <a:pt x="240766" y="3866858"/>
                  </a:lnTo>
                  <a:lnTo>
                    <a:pt x="218186" y="3909974"/>
                  </a:lnTo>
                  <a:lnTo>
                    <a:pt x="196519" y="3953472"/>
                  </a:lnTo>
                  <a:lnTo>
                    <a:pt x="175755" y="3997325"/>
                  </a:lnTo>
                  <a:lnTo>
                    <a:pt x="155917" y="4041508"/>
                  </a:lnTo>
                  <a:lnTo>
                    <a:pt x="136994" y="4086021"/>
                  </a:lnTo>
                  <a:lnTo>
                    <a:pt x="118986" y="4130852"/>
                  </a:lnTo>
                  <a:lnTo>
                    <a:pt x="101904" y="4175976"/>
                  </a:lnTo>
                  <a:lnTo>
                    <a:pt x="141833" y="4203408"/>
                  </a:lnTo>
                  <a:lnTo>
                    <a:pt x="182638" y="4229112"/>
                  </a:lnTo>
                  <a:lnTo>
                    <a:pt x="224256" y="4253065"/>
                  </a:lnTo>
                  <a:lnTo>
                    <a:pt x="266636" y="4275277"/>
                  </a:lnTo>
                  <a:lnTo>
                    <a:pt x="309727" y="4295724"/>
                  </a:lnTo>
                  <a:lnTo>
                    <a:pt x="353453" y="4314431"/>
                  </a:lnTo>
                  <a:lnTo>
                    <a:pt x="397776" y="4331373"/>
                  </a:lnTo>
                  <a:lnTo>
                    <a:pt x="442633" y="4346537"/>
                  </a:lnTo>
                  <a:lnTo>
                    <a:pt x="487959" y="4359948"/>
                  </a:lnTo>
                  <a:lnTo>
                    <a:pt x="533717" y="4371581"/>
                  </a:lnTo>
                  <a:lnTo>
                    <a:pt x="579831" y="4381436"/>
                  </a:lnTo>
                  <a:lnTo>
                    <a:pt x="626262" y="4389501"/>
                  </a:lnTo>
                  <a:lnTo>
                    <a:pt x="672934" y="4395787"/>
                  </a:lnTo>
                  <a:lnTo>
                    <a:pt x="719810" y="4400283"/>
                  </a:lnTo>
                  <a:lnTo>
                    <a:pt x="766826" y="4402975"/>
                  </a:lnTo>
                  <a:lnTo>
                    <a:pt x="813917" y="4403877"/>
                  </a:lnTo>
                  <a:lnTo>
                    <a:pt x="861034" y="4402963"/>
                  </a:lnTo>
                  <a:lnTo>
                    <a:pt x="908113" y="4400245"/>
                  </a:lnTo>
                  <a:lnTo>
                    <a:pt x="955116" y="4395711"/>
                  </a:lnTo>
                  <a:lnTo>
                    <a:pt x="1001966" y="4389374"/>
                  </a:lnTo>
                  <a:lnTo>
                    <a:pt x="1048537" y="4381208"/>
                  </a:lnTo>
                  <a:lnTo>
                    <a:pt x="1095019" y="4371200"/>
                  </a:lnTo>
                  <a:lnTo>
                    <a:pt x="1141095" y="4359376"/>
                  </a:lnTo>
                  <a:lnTo>
                    <a:pt x="1186815" y="4345711"/>
                  </a:lnTo>
                  <a:lnTo>
                    <a:pt x="1232090" y="4330217"/>
                  </a:lnTo>
                  <a:lnTo>
                    <a:pt x="1276896" y="4312869"/>
                  </a:lnTo>
                  <a:lnTo>
                    <a:pt x="1321155" y="4293667"/>
                  </a:lnTo>
                  <a:lnTo>
                    <a:pt x="1364830" y="4272623"/>
                  </a:lnTo>
                  <a:lnTo>
                    <a:pt x="4380154" y="1696199"/>
                  </a:lnTo>
                  <a:lnTo>
                    <a:pt x="4416323" y="1664042"/>
                  </a:lnTo>
                  <a:lnTo>
                    <a:pt x="4450905" y="1630756"/>
                  </a:lnTo>
                  <a:lnTo>
                    <a:pt x="4483874" y="1596415"/>
                  </a:lnTo>
                  <a:lnTo>
                    <a:pt x="4515256" y="1561045"/>
                  </a:lnTo>
                  <a:lnTo>
                    <a:pt x="4545025" y="1524711"/>
                  </a:lnTo>
                  <a:lnTo>
                    <a:pt x="4573181" y="1487462"/>
                  </a:lnTo>
                  <a:lnTo>
                    <a:pt x="4599737" y="1449336"/>
                  </a:lnTo>
                  <a:lnTo>
                    <a:pt x="4624654" y="1410411"/>
                  </a:lnTo>
                  <a:lnTo>
                    <a:pt x="4647958" y="1370711"/>
                  </a:lnTo>
                  <a:lnTo>
                    <a:pt x="4669650" y="1330299"/>
                  </a:lnTo>
                  <a:lnTo>
                    <a:pt x="4689691" y="1289227"/>
                  </a:lnTo>
                  <a:lnTo>
                    <a:pt x="4708106" y="1247546"/>
                  </a:lnTo>
                  <a:lnTo>
                    <a:pt x="4724882" y="1205293"/>
                  </a:lnTo>
                  <a:lnTo>
                    <a:pt x="4740021" y="1162532"/>
                  </a:lnTo>
                  <a:lnTo>
                    <a:pt x="4753508" y="1119314"/>
                  </a:lnTo>
                  <a:lnTo>
                    <a:pt x="4757458" y="1104798"/>
                  </a:lnTo>
                  <a:lnTo>
                    <a:pt x="4757458" y="457098"/>
                  </a:lnTo>
                  <a:close/>
                </a:path>
                <a:path w="4765040" h="7436484">
                  <a:moveTo>
                    <a:pt x="4764608" y="4547019"/>
                  </a:moveTo>
                  <a:lnTo>
                    <a:pt x="4748631" y="4508766"/>
                  </a:lnTo>
                  <a:lnTo>
                    <a:pt x="4735131" y="4414761"/>
                  </a:lnTo>
                  <a:lnTo>
                    <a:pt x="4718291" y="4375505"/>
                  </a:lnTo>
                  <a:lnTo>
                    <a:pt x="4710849" y="4327690"/>
                  </a:lnTo>
                  <a:lnTo>
                    <a:pt x="4693475" y="4287812"/>
                  </a:lnTo>
                  <a:lnTo>
                    <a:pt x="4685487" y="4239361"/>
                  </a:lnTo>
                  <a:lnTo>
                    <a:pt x="4612437" y="4075658"/>
                  </a:lnTo>
                  <a:lnTo>
                    <a:pt x="4603229" y="4025785"/>
                  </a:lnTo>
                  <a:lnTo>
                    <a:pt x="4584128" y="3983888"/>
                  </a:lnTo>
                  <a:lnTo>
                    <a:pt x="4555160" y="3949979"/>
                  </a:lnTo>
                  <a:lnTo>
                    <a:pt x="4475785" y="3778885"/>
                  </a:lnTo>
                  <a:lnTo>
                    <a:pt x="4445787" y="3743782"/>
                  </a:lnTo>
                  <a:lnTo>
                    <a:pt x="4425264" y="3700208"/>
                  </a:lnTo>
                  <a:lnTo>
                    <a:pt x="4394886" y="3664661"/>
                  </a:lnTo>
                  <a:lnTo>
                    <a:pt x="4373994" y="3620655"/>
                  </a:lnTo>
                  <a:lnTo>
                    <a:pt x="4207611" y="3425926"/>
                  </a:lnTo>
                  <a:lnTo>
                    <a:pt x="3300006" y="4201426"/>
                  </a:lnTo>
                  <a:lnTo>
                    <a:pt x="3342259" y="4250893"/>
                  </a:lnTo>
                  <a:lnTo>
                    <a:pt x="3363379" y="4295152"/>
                  </a:lnTo>
                  <a:lnTo>
                    <a:pt x="3423945" y="4366044"/>
                  </a:lnTo>
                  <a:lnTo>
                    <a:pt x="3501898" y="4535462"/>
                  </a:lnTo>
                  <a:lnTo>
                    <a:pt x="3538220" y="4617085"/>
                  </a:lnTo>
                  <a:lnTo>
                    <a:pt x="3545992" y="4665281"/>
                  </a:lnTo>
                  <a:lnTo>
                    <a:pt x="3562896" y="4704613"/>
                  </a:lnTo>
                  <a:lnTo>
                    <a:pt x="3569614" y="4751565"/>
                  </a:lnTo>
                  <a:lnTo>
                    <a:pt x="3585400" y="4789602"/>
                  </a:lnTo>
                  <a:lnTo>
                    <a:pt x="3590963" y="4835207"/>
                  </a:lnTo>
                  <a:lnTo>
                    <a:pt x="3595903" y="4880089"/>
                  </a:lnTo>
                  <a:lnTo>
                    <a:pt x="3600221" y="4924234"/>
                  </a:lnTo>
                  <a:lnTo>
                    <a:pt x="3603879" y="4967617"/>
                  </a:lnTo>
                  <a:lnTo>
                    <a:pt x="3597198" y="5018456"/>
                  </a:lnTo>
                  <a:lnTo>
                    <a:pt x="3599484" y="5060226"/>
                  </a:lnTo>
                  <a:lnTo>
                    <a:pt x="3601034" y="5101158"/>
                  </a:lnTo>
                  <a:lnTo>
                    <a:pt x="3592195" y="5149456"/>
                  </a:lnTo>
                  <a:lnTo>
                    <a:pt x="3582593" y="5196878"/>
                  </a:lnTo>
                  <a:lnTo>
                    <a:pt x="3581857" y="5235118"/>
                  </a:lnTo>
                  <a:lnTo>
                    <a:pt x="3570655" y="5280647"/>
                  </a:lnTo>
                  <a:lnTo>
                    <a:pt x="3558629" y="5325224"/>
                  </a:lnTo>
                  <a:lnTo>
                    <a:pt x="3545738" y="5368785"/>
                  </a:lnTo>
                  <a:lnTo>
                    <a:pt x="3531971" y="5411330"/>
                  </a:lnTo>
                  <a:lnTo>
                    <a:pt x="3517315" y="5452821"/>
                  </a:lnTo>
                  <a:lnTo>
                    <a:pt x="3501733" y="5493232"/>
                  </a:lnTo>
                  <a:lnTo>
                    <a:pt x="3485197" y="5532539"/>
                  </a:lnTo>
                  <a:lnTo>
                    <a:pt x="3458057" y="5578970"/>
                  </a:lnTo>
                  <a:lnTo>
                    <a:pt x="3439579" y="5615991"/>
                  </a:lnTo>
                  <a:lnTo>
                    <a:pt x="3420084" y="5651830"/>
                  </a:lnTo>
                  <a:lnTo>
                    <a:pt x="3389909" y="5694718"/>
                  </a:lnTo>
                  <a:lnTo>
                    <a:pt x="3368332" y="5728119"/>
                  </a:lnTo>
                  <a:lnTo>
                    <a:pt x="3336023" y="5768505"/>
                  </a:lnTo>
                  <a:lnTo>
                    <a:pt x="3312274" y="5799366"/>
                  </a:lnTo>
                  <a:lnTo>
                    <a:pt x="3277755" y="5837161"/>
                  </a:lnTo>
                  <a:lnTo>
                    <a:pt x="3242081" y="5873610"/>
                  </a:lnTo>
                  <a:lnTo>
                    <a:pt x="3205251" y="5908713"/>
                  </a:lnTo>
                  <a:lnTo>
                    <a:pt x="3176879" y="5934164"/>
                  </a:lnTo>
                  <a:lnTo>
                    <a:pt x="3137662" y="5966460"/>
                  </a:lnTo>
                  <a:lnTo>
                    <a:pt x="3097250" y="5997359"/>
                  </a:lnTo>
                  <a:lnTo>
                    <a:pt x="3055670" y="6026912"/>
                  </a:lnTo>
                  <a:lnTo>
                    <a:pt x="3022612" y="6046863"/>
                  </a:lnTo>
                  <a:lnTo>
                    <a:pt x="2978772" y="6073762"/>
                  </a:lnTo>
                  <a:lnTo>
                    <a:pt x="2943491" y="6091123"/>
                  </a:lnTo>
                  <a:lnTo>
                    <a:pt x="2897479" y="6115469"/>
                  </a:lnTo>
                  <a:lnTo>
                    <a:pt x="2860065" y="6130341"/>
                  </a:lnTo>
                  <a:lnTo>
                    <a:pt x="2811970" y="6152248"/>
                  </a:lnTo>
                  <a:lnTo>
                    <a:pt x="2772511" y="6164719"/>
                  </a:lnTo>
                  <a:lnTo>
                    <a:pt x="2732074" y="6176035"/>
                  </a:lnTo>
                  <a:lnTo>
                    <a:pt x="2681020" y="6194488"/>
                  </a:lnTo>
                  <a:lnTo>
                    <a:pt x="2638666" y="6203569"/>
                  </a:lnTo>
                  <a:lnTo>
                    <a:pt x="2595397" y="6211582"/>
                  </a:lnTo>
                  <a:lnTo>
                    <a:pt x="2551226" y="6218542"/>
                  </a:lnTo>
                  <a:lnTo>
                    <a:pt x="2506180" y="6224473"/>
                  </a:lnTo>
                  <a:lnTo>
                    <a:pt x="2460282" y="6229401"/>
                  </a:lnTo>
                  <a:lnTo>
                    <a:pt x="2423210" y="6225108"/>
                  </a:lnTo>
                  <a:lnTo>
                    <a:pt x="2375662" y="6228118"/>
                  </a:lnTo>
                  <a:lnTo>
                    <a:pt x="2327338" y="6230213"/>
                  </a:lnTo>
                  <a:lnTo>
                    <a:pt x="2287905" y="6223152"/>
                  </a:lnTo>
                  <a:lnTo>
                    <a:pt x="2238057" y="6223482"/>
                  </a:lnTo>
                  <a:lnTo>
                    <a:pt x="2197163" y="6214707"/>
                  </a:lnTo>
                  <a:lnTo>
                    <a:pt x="2155558" y="6205118"/>
                  </a:lnTo>
                  <a:lnTo>
                    <a:pt x="2113280" y="6194742"/>
                  </a:lnTo>
                  <a:lnTo>
                    <a:pt x="2060689" y="6191847"/>
                  </a:lnTo>
                  <a:lnTo>
                    <a:pt x="2026780" y="6171704"/>
                  </a:lnTo>
                  <a:lnTo>
                    <a:pt x="1982609" y="6159106"/>
                  </a:lnTo>
                  <a:lnTo>
                    <a:pt x="1937842" y="6145822"/>
                  </a:lnTo>
                  <a:lnTo>
                    <a:pt x="1892515" y="6131865"/>
                  </a:lnTo>
                  <a:lnTo>
                    <a:pt x="1856295" y="6109030"/>
                  </a:lnTo>
                  <a:lnTo>
                    <a:pt x="1809902" y="6093828"/>
                  </a:lnTo>
                  <a:lnTo>
                    <a:pt x="1658175" y="5994463"/>
                  </a:lnTo>
                  <a:lnTo>
                    <a:pt x="1619161" y="5968352"/>
                  </a:lnTo>
                  <a:lnTo>
                    <a:pt x="1589417" y="5933541"/>
                  </a:lnTo>
                  <a:lnTo>
                    <a:pt x="1549654" y="5906567"/>
                  </a:lnTo>
                  <a:lnTo>
                    <a:pt x="1360817" y="5685548"/>
                  </a:lnTo>
                  <a:lnTo>
                    <a:pt x="1317637" y="5595912"/>
                  </a:lnTo>
                  <a:lnTo>
                    <a:pt x="1287018" y="5560085"/>
                  </a:lnTo>
                  <a:lnTo>
                    <a:pt x="1241653" y="5565648"/>
                  </a:lnTo>
                  <a:lnTo>
                    <a:pt x="1186065" y="5578780"/>
                  </a:lnTo>
                  <a:lnTo>
                    <a:pt x="1139571" y="5583009"/>
                  </a:lnTo>
                  <a:lnTo>
                    <a:pt x="1092517" y="5586590"/>
                  </a:lnTo>
                  <a:lnTo>
                    <a:pt x="1044905" y="5589524"/>
                  </a:lnTo>
                  <a:lnTo>
                    <a:pt x="987107" y="5600077"/>
                  </a:lnTo>
                  <a:lnTo>
                    <a:pt x="938428" y="5601754"/>
                  </a:lnTo>
                  <a:lnTo>
                    <a:pt x="889215" y="5602821"/>
                  </a:lnTo>
                  <a:lnTo>
                    <a:pt x="839495" y="5603278"/>
                  </a:lnTo>
                  <a:lnTo>
                    <a:pt x="789266" y="5603138"/>
                  </a:lnTo>
                  <a:lnTo>
                    <a:pt x="738530" y="5602414"/>
                  </a:lnTo>
                  <a:lnTo>
                    <a:pt x="687298" y="5601106"/>
                  </a:lnTo>
                  <a:lnTo>
                    <a:pt x="635584" y="5599239"/>
                  </a:lnTo>
                  <a:lnTo>
                    <a:pt x="593051" y="5588559"/>
                  </a:lnTo>
                  <a:lnTo>
                    <a:pt x="540397" y="5585574"/>
                  </a:lnTo>
                  <a:lnTo>
                    <a:pt x="487273" y="5582056"/>
                  </a:lnTo>
                  <a:lnTo>
                    <a:pt x="443357" y="5569750"/>
                  </a:lnTo>
                  <a:lnTo>
                    <a:pt x="389331" y="5565178"/>
                  </a:lnTo>
                  <a:lnTo>
                    <a:pt x="344525" y="5551843"/>
                  </a:lnTo>
                  <a:lnTo>
                    <a:pt x="289636" y="5546255"/>
                  </a:lnTo>
                  <a:lnTo>
                    <a:pt x="243979" y="5531917"/>
                  </a:lnTo>
                  <a:lnTo>
                    <a:pt x="188252" y="5525351"/>
                  </a:lnTo>
                  <a:lnTo>
                    <a:pt x="94907" y="5494312"/>
                  </a:lnTo>
                  <a:lnTo>
                    <a:pt x="0" y="5461432"/>
                  </a:lnTo>
                  <a:lnTo>
                    <a:pt x="17335" y="5559920"/>
                  </a:lnTo>
                  <a:lnTo>
                    <a:pt x="36169" y="5601513"/>
                  </a:lnTo>
                  <a:lnTo>
                    <a:pt x="55486" y="5702325"/>
                  </a:lnTo>
                  <a:lnTo>
                    <a:pt x="75285" y="5745048"/>
                  </a:lnTo>
                  <a:lnTo>
                    <a:pt x="85737" y="5796369"/>
                  </a:lnTo>
                  <a:lnTo>
                    <a:pt x="106133" y="5839790"/>
                  </a:lnTo>
                  <a:lnTo>
                    <a:pt x="117170" y="5891809"/>
                  </a:lnTo>
                  <a:lnTo>
                    <a:pt x="269608" y="6207074"/>
                  </a:lnTo>
                  <a:lnTo>
                    <a:pt x="302031" y="6245022"/>
                  </a:lnTo>
                  <a:lnTo>
                    <a:pt x="348259" y="6338214"/>
                  </a:lnTo>
                  <a:lnTo>
                    <a:pt x="414642" y="6415913"/>
                  </a:lnTo>
                  <a:lnTo>
                    <a:pt x="438480" y="6463360"/>
                  </a:lnTo>
                  <a:lnTo>
                    <a:pt x="664565" y="6727952"/>
                  </a:lnTo>
                  <a:lnTo>
                    <a:pt x="704926" y="6755663"/>
                  </a:lnTo>
                  <a:lnTo>
                    <a:pt x="735482" y="6791414"/>
                  </a:lnTo>
                  <a:lnTo>
                    <a:pt x="775512" y="6818706"/>
                  </a:lnTo>
                  <a:lnTo>
                    <a:pt x="805700" y="6854037"/>
                  </a:lnTo>
                  <a:lnTo>
                    <a:pt x="845350" y="6880898"/>
                  </a:lnTo>
                  <a:lnTo>
                    <a:pt x="875157" y="6915772"/>
                  </a:lnTo>
                  <a:lnTo>
                    <a:pt x="1220609" y="7144131"/>
                  </a:lnTo>
                  <a:lnTo>
                    <a:pt x="1267472" y="7159866"/>
                  </a:lnTo>
                  <a:lnTo>
                    <a:pt x="1304417" y="7183564"/>
                  </a:lnTo>
                  <a:lnTo>
                    <a:pt x="1350759" y="7198690"/>
                  </a:lnTo>
                  <a:lnTo>
                    <a:pt x="1387170" y="7221766"/>
                  </a:lnTo>
                  <a:lnTo>
                    <a:pt x="1432966" y="7236269"/>
                  </a:lnTo>
                  <a:lnTo>
                    <a:pt x="1468831" y="7258685"/>
                  </a:lnTo>
                  <a:lnTo>
                    <a:pt x="1559013" y="7286028"/>
                  </a:lnTo>
                  <a:lnTo>
                    <a:pt x="1594002" y="7307427"/>
                  </a:lnTo>
                  <a:lnTo>
                    <a:pt x="1682381" y="7332662"/>
                  </a:lnTo>
                  <a:lnTo>
                    <a:pt x="1769516" y="7356437"/>
                  </a:lnTo>
                  <a:lnTo>
                    <a:pt x="1855343" y="7378687"/>
                  </a:lnTo>
                  <a:lnTo>
                    <a:pt x="1897761" y="7389228"/>
                  </a:lnTo>
                  <a:lnTo>
                    <a:pt x="1949488" y="7391108"/>
                  </a:lnTo>
                  <a:lnTo>
                    <a:pt x="1991207" y="7400849"/>
                  </a:lnTo>
                  <a:lnTo>
                    <a:pt x="2032584" y="7410158"/>
                  </a:lnTo>
                  <a:lnTo>
                    <a:pt x="2083244" y="7410805"/>
                  </a:lnTo>
                  <a:lnTo>
                    <a:pt x="2123897" y="7419276"/>
                  </a:lnTo>
                  <a:lnTo>
                    <a:pt x="2164169" y="7427315"/>
                  </a:lnTo>
                  <a:lnTo>
                    <a:pt x="2213737" y="7426668"/>
                  </a:lnTo>
                  <a:lnTo>
                    <a:pt x="2262911" y="7425576"/>
                  </a:lnTo>
                  <a:lnTo>
                    <a:pt x="2302040" y="7432268"/>
                  </a:lnTo>
                  <a:lnTo>
                    <a:pt x="2350439" y="7430262"/>
                  </a:lnTo>
                  <a:lnTo>
                    <a:pt x="2388781" y="7436040"/>
                  </a:lnTo>
                  <a:lnTo>
                    <a:pt x="2436380" y="7433094"/>
                  </a:lnTo>
                  <a:lnTo>
                    <a:pt x="2483561" y="7429665"/>
                  </a:lnTo>
                  <a:lnTo>
                    <a:pt x="2530322" y="7425741"/>
                  </a:lnTo>
                  <a:lnTo>
                    <a:pt x="2576677" y="7421334"/>
                  </a:lnTo>
                  <a:lnTo>
                    <a:pt x="2612936" y="7424687"/>
                  </a:lnTo>
                  <a:lnTo>
                    <a:pt x="2658427" y="7419264"/>
                  </a:lnTo>
                  <a:lnTo>
                    <a:pt x="2703474" y="7413345"/>
                  </a:lnTo>
                  <a:lnTo>
                    <a:pt x="2748089" y="7406894"/>
                  </a:lnTo>
                  <a:lnTo>
                    <a:pt x="2792247" y="7399922"/>
                  </a:lnTo>
                  <a:lnTo>
                    <a:pt x="2821381" y="7394918"/>
                  </a:lnTo>
                  <a:lnTo>
                    <a:pt x="2835948" y="7392416"/>
                  </a:lnTo>
                  <a:lnTo>
                    <a:pt x="2888843" y="7376122"/>
                  </a:lnTo>
                  <a:lnTo>
                    <a:pt x="2931617" y="7367537"/>
                  </a:lnTo>
                  <a:lnTo>
                    <a:pt x="2973921" y="7358393"/>
                  </a:lnTo>
                  <a:lnTo>
                    <a:pt x="3015742" y="7348702"/>
                  </a:lnTo>
                  <a:lnTo>
                    <a:pt x="3057093" y="7338428"/>
                  </a:lnTo>
                  <a:lnTo>
                    <a:pt x="3107601" y="7319340"/>
                  </a:lnTo>
                  <a:lnTo>
                    <a:pt x="3147949" y="7307923"/>
                  </a:lnTo>
                  <a:lnTo>
                    <a:pt x="3187814" y="7295921"/>
                  </a:lnTo>
                  <a:lnTo>
                    <a:pt x="3236823" y="7275081"/>
                  </a:lnTo>
                  <a:lnTo>
                    <a:pt x="3275660" y="7261885"/>
                  </a:lnTo>
                  <a:lnTo>
                    <a:pt x="3313976" y="7248080"/>
                  </a:lnTo>
                  <a:lnTo>
                    <a:pt x="3361436" y="7225411"/>
                  </a:lnTo>
                  <a:lnTo>
                    <a:pt x="3398710" y="7210387"/>
                  </a:lnTo>
                  <a:lnTo>
                    <a:pt x="3445091" y="7186473"/>
                  </a:lnTo>
                  <a:lnTo>
                    <a:pt x="3481286" y="7170191"/>
                  </a:lnTo>
                  <a:lnTo>
                    <a:pt x="3526599" y="7145007"/>
                  </a:lnTo>
                  <a:lnTo>
                    <a:pt x="3571354" y="7119188"/>
                  </a:lnTo>
                  <a:lnTo>
                    <a:pt x="3605885" y="7100964"/>
                  </a:lnTo>
                  <a:lnTo>
                    <a:pt x="3649522" y="7073824"/>
                  </a:lnTo>
                  <a:lnTo>
                    <a:pt x="3682936" y="7054278"/>
                  </a:lnTo>
                  <a:lnTo>
                    <a:pt x="3725430" y="7025805"/>
                  </a:lnTo>
                  <a:lnTo>
                    <a:pt x="3767340" y="6996658"/>
                  </a:lnTo>
                  <a:lnTo>
                    <a:pt x="3808666" y="6966826"/>
                  </a:lnTo>
                  <a:lnTo>
                    <a:pt x="3839743" y="6944550"/>
                  </a:lnTo>
                  <a:lnTo>
                    <a:pt x="3879888" y="6913321"/>
                  </a:lnTo>
                  <a:lnTo>
                    <a:pt x="3919423" y="6881393"/>
                  </a:lnTo>
                  <a:lnTo>
                    <a:pt x="3958323" y="6848716"/>
                  </a:lnTo>
                  <a:lnTo>
                    <a:pt x="4024719" y="6789572"/>
                  </a:lnTo>
                  <a:lnTo>
                    <a:pt x="4061815" y="6754800"/>
                  </a:lnTo>
                  <a:lnTo>
                    <a:pt x="4098328" y="6719329"/>
                  </a:lnTo>
                  <a:lnTo>
                    <a:pt x="4124591" y="6691414"/>
                  </a:lnTo>
                  <a:lnTo>
                    <a:pt x="4159923" y="6654559"/>
                  </a:lnTo>
                  <a:lnTo>
                    <a:pt x="4194670" y="6617030"/>
                  </a:lnTo>
                  <a:lnTo>
                    <a:pt x="4228846" y="6578828"/>
                  </a:lnTo>
                  <a:lnTo>
                    <a:pt x="4252811" y="6548209"/>
                  </a:lnTo>
                  <a:lnTo>
                    <a:pt x="4285856" y="6508686"/>
                  </a:lnTo>
                  <a:lnTo>
                    <a:pt x="4308691" y="6476759"/>
                  </a:lnTo>
                  <a:lnTo>
                    <a:pt x="4340618" y="6435941"/>
                  </a:lnTo>
                  <a:lnTo>
                    <a:pt x="4362361" y="6402730"/>
                  </a:lnTo>
                  <a:lnTo>
                    <a:pt x="4393209" y="6360630"/>
                  </a:lnTo>
                  <a:lnTo>
                    <a:pt x="4413872" y="6326162"/>
                  </a:lnTo>
                  <a:lnTo>
                    <a:pt x="4443666" y="6282829"/>
                  </a:lnTo>
                  <a:lnTo>
                    <a:pt x="4463275" y="6247130"/>
                  </a:lnTo>
                  <a:lnTo>
                    <a:pt x="4492028" y="6202578"/>
                  </a:lnTo>
                  <a:lnTo>
                    <a:pt x="4510608" y="6165672"/>
                  </a:lnTo>
                  <a:lnTo>
                    <a:pt x="4528680" y="6128169"/>
                  </a:lnTo>
                  <a:lnTo>
                    <a:pt x="4555909" y="6081839"/>
                  </a:lnTo>
                  <a:lnTo>
                    <a:pt x="4572990" y="6043180"/>
                  </a:lnTo>
                  <a:lnTo>
                    <a:pt x="4589577" y="6003950"/>
                  </a:lnTo>
                  <a:lnTo>
                    <a:pt x="4615345" y="5955893"/>
                  </a:lnTo>
                  <a:lnTo>
                    <a:pt x="4630979" y="5915533"/>
                  </a:lnTo>
                  <a:lnTo>
                    <a:pt x="4646130" y="5874626"/>
                  </a:lnTo>
                  <a:lnTo>
                    <a:pt x="4660824" y="5833173"/>
                  </a:lnTo>
                  <a:lnTo>
                    <a:pt x="4675048" y="5791174"/>
                  </a:lnTo>
                  <a:lnTo>
                    <a:pt x="4688827" y="5748642"/>
                  </a:lnTo>
                  <a:lnTo>
                    <a:pt x="4702149" y="5705589"/>
                  </a:lnTo>
                  <a:lnTo>
                    <a:pt x="4715040" y="5662015"/>
                  </a:lnTo>
                  <a:lnTo>
                    <a:pt x="4727486" y="5617934"/>
                  </a:lnTo>
                  <a:lnTo>
                    <a:pt x="4739487" y="5573331"/>
                  </a:lnTo>
                  <a:lnTo>
                    <a:pt x="4751082" y="5528246"/>
                  </a:lnTo>
                  <a:lnTo>
                    <a:pt x="4752581" y="5490908"/>
                  </a:lnTo>
                  <a:lnTo>
                    <a:pt x="4760099" y="5460593"/>
                  </a:lnTo>
                  <a:lnTo>
                    <a:pt x="4758855" y="4559833"/>
                  </a:lnTo>
                  <a:lnTo>
                    <a:pt x="4764608" y="4547019"/>
                  </a:lnTo>
                  <a:close/>
                </a:path>
              </a:pathLst>
            </a:custGeom>
            <a:solidFill>
              <a:srgbClr val="400036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841317" y="7998434"/>
              <a:ext cx="838200" cy="1257300"/>
            </a:xfrm>
            <a:custGeom>
              <a:avLst/>
              <a:gdLst/>
              <a:ahLst/>
              <a:cxnLst/>
              <a:rect l="l" t="t" r="r" b="b"/>
              <a:pathLst>
                <a:path w="838200" h="1257300">
                  <a:moveTo>
                    <a:pt x="208013" y="207073"/>
                  </a:moveTo>
                  <a:lnTo>
                    <a:pt x="202514" y="159600"/>
                  </a:lnTo>
                  <a:lnTo>
                    <a:pt x="186867" y="116014"/>
                  </a:lnTo>
                  <a:lnTo>
                    <a:pt x="162306" y="77558"/>
                  </a:lnTo>
                  <a:lnTo>
                    <a:pt x="130098" y="45491"/>
                  </a:lnTo>
                  <a:lnTo>
                    <a:pt x="91478" y="21056"/>
                  </a:lnTo>
                  <a:lnTo>
                    <a:pt x="47701" y="5473"/>
                  </a:lnTo>
                  <a:lnTo>
                    <a:pt x="0" y="0"/>
                  </a:lnTo>
                  <a:lnTo>
                    <a:pt x="0" y="840130"/>
                  </a:lnTo>
                  <a:lnTo>
                    <a:pt x="3568" y="894778"/>
                  </a:lnTo>
                  <a:lnTo>
                    <a:pt x="13970" y="947280"/>
                  </a:lnTo>
                  <a:lnTo>
                    <a:pt x="30746" y="997191"/>
                  </a:lnTo>
                  <a:lnTo>
                    <a:pt x="53441" y="1044079"/>
                  </a:lnTo>
                  <a:lnTo>
                    <a:pt x="96977" y="1028128"/>
                  </a:lnTo>
                  <a:lnTo>
                    <a:pt x="135407" y="1003503"/>
                  </a:lnTo>
                  <a:lnTo>
                    <a:pt x="167538" y="971397"/>
                  </a:lnTo>
                  <a:lnTo>
                    <a:pt x="192138" y="933043"/>
                  </a:lnTo>
                  <a:lnTo>
                    <a:pt x="208013" y="889647"/>
                  </a:lnTo>
                  <a:lnTo>
                    <a:pt x="208013" y="207073"/>
                  </a:lnTo>
                  <a:close/>
                </a:path>
                <a:path w="838200" h="1257300">
                  <a:moveTo>
                    <a:pt x="837971" y="840130"/>
                  </a:moveTo>
                  <a:lnTo>
                    <a:pt x="835152" y="791489"/>
                  </a:lnTo>
                  <a:lnTo>
                    <a:pt x="826909" y="744499"/>
                  </a:lnTo>
                  <a:lnTo>
                    <a:pt x="813549" y="699465"/>
                  </a:lnTo>
                  <a:lnTo>
                    <a:pt x="795388" y="656704"/>
                  </a:lnTo>
                  <a:lnTo>
                    <a:pt x="772744" y="616534"/>
                  </a:lnTo>
                  <a:lnTo>
                    <a:pt x="745921" y="579259"/>
                  </a:lnTo>
                  <a:lnTo>
                    <a:pt x="715251" y="545198"/>
                  </a:lnTo>
                  <a:lnTo>
                    <a:pt x="681037" y="514667"/>
                  </a:lnTo>
                  <a:lnTo>
                    <a:pt x="643597" y="487972"/>
                  </a:lnTo>
                  <a:lnTo>
                    <a:pt x="603250" y="465429"/>
                  </a:lnTo>
                  <a:lnTo>
                    <a:pt x="560298" y="447344"/>
                  </a:lnTo>
                  <a:lnTo>
                    <a:pt x="515061" y="434047"/>
                  </a:lnTo>
                  <a:lnTo>
                    <a:pt x="467855" y="425831"/>
                  </a:lnTo>
                  <a:lnTo>
                    <a:pt x="418985" y="423024"/>
                  </a:lnTo>
                  <a:lnTo>
                    <a:pt x="416013" y="423062"/>
                  </a:lnTo>
                  <a:lnTo>
                    <a:pt x="416013" y="630148"/>
                  </a:lnTo>
                  <a:lnTo>
                    <a:pt x="418985" y="630097"/>
                  </a:lnTo>
                  <a:lnTo>
                    <a:pt x="467309" y="635660"/>
                  </a:lnTo>
                  <a:lnTo>
                    <a:pt x="511695" y="651484"/>
                  </a:lnTo>
                  <a:lnTo>
                    <a:pt x="550862" y="676300"/>
                  </a:lnTo>
                  <a:lnTo>
                    <a:pt x="583552" y="708850"/>
                  </a:lnTo>
                  <a:lnTo>
                    <a:pt x="608482" y="747852"/>
                  </a:lnTo>
                  <a:lnTo>
                    <a:pt x="624382" y="792035"/>
                  </a:lnTo>
                  <a:lnTo>
                    <a:pt x="629958" y="840130"/>
                  </a:lnTo>
                  <a:lnTo>
                    <a:pt x="624382" y="888238"/>
                  </a:lnTo>
                  <a:lnTo>
                    <a:pt x="608482" y="932421"/>
                  </a:lnTo>
                  <a:lnTo>
                    <a:pt x="583552" y="971423"/>
                  </a:lnTo>
                  <a:lnTo>
                    <a:pt x="550862" y="1003973"/>
                  </a:lnTo>
                  <a:lnTo>
                    <a:pt x="511695" y="1028788"/>
                  </a:lnTo>
                  <a:lnTo>
                    <a:pt x="467309" y="1044613"/>
                  </a:lnTo>
                  <a:lnTo>
                    <a:pt x="418985" y="1050163"/>
                  </a:lnTo>
                  <a:lnTo>
                    <a:pt x="406044" y="1049769"/>
                  </a:lnTo>
                  <a:lnTo>
                    <a:pt x="393293" y="1048613"/>
                  </a:lnTo>
                  <a:lnTo>
                    <a:pt x="380784" y="1046708"/>
                  </a:lnTo>
                  <a:lnTo>
                    <a:pt x="368515" y="1044079"/>
                  </a:lnTo>
                  <a:lnTo>
                    <a:pt x="344182" y="1082217"/>
                  </a:lnTo>
                  <a:lnTo>
                    <a:pt x="315963" y="1117409"/>
                  </a:lnTo>
                  <a:lnTo>
                    <a:pt x="284162" y="1149350"/>
                  </a:lnTo>
                  <a:lnTo>
                    <a:pt x="249059" y="1177734"/>
                  </a:lnTo>
                  <a:lnTo>
                    <a:pt x="210985" y="1202283"/>
                  </a:lnTo>
                  <a:lnTo>
                    <a:pt x="258699" y="1225613"/>
                  </a:lnTo>
                  <a:lnTo>
                    <a:pt x="309575" y="1242872"/>
                  </a:lnTo>
                  <a:lnTo>
                    <a:pt x="363169" y="1253566"/>
                  </a:lnTo>
                  <a:lnTo>
                    <a:pt x="418985" y="1257236"/>
                  </a:lnTo>
                  <a:lnTo>
                    <a:pt x="467855" y="1254429"/>
                  </a:lnTo>
                  <a:lnTo>
                    <a:pt x="515061" y="1246225"/>
                  </a:lnTo>
                  <a:lnTo>
                    <a:pt x="560298" y="1232928"/>
                  </a:lnTo>
                  <a:lnTo>
                    <a:pt x="603250" y="1214843"/>
                  </a:lnTo>
                  <a:lnTo>
                    <a:pt x="643597" y="1192301"/>
                  </a:lnTo>
                  <a:lnTo>
                    <a:pt x="681037" y="1165606"/>
                  </a:lnTo>
                  <a:lnTo>
                    <a:pt x="715251" y="1135075"/>
                  </a:lnTo>
                  <a:lnTo>
                    <a:pt x="745921" y="1101013"/>
                  </a:lnTo>
                  <a:lnTo>
                    <a:pt x="772744" y="1063739"/>
                  </a:lnTo>
                  <a:lnTo>
                    <a:pt x="795388" y="1023569"/>
                  </a:lnTo>
                  <a:lnTo>
                    <a:pt x="813549" y="980808"/>
                  </a:lnTo>
                  <a:lnTo>
                    <a:pt x="826909" y="935774"/>
                  </a:lnTo>
                  <a:lnTo>
                    <a:pt x="835152" y="888771"/>
                  </a:lnTo>
                  <a:lnTo>
                    <a:pt x="837971" y="840130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3092898"/>
            <a:ext cx="18288000" cy="7194550"/>
            <a:chOff x="0" y="3092898"/>
            <a:chExt cx="18288000" cy="71945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92898"/>
              <a:ext cx="6029324" cy="69722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607076"/>
              <a:ext cx="18288000" cy="680085"/>
            </a:xfrm>
            <a:custGeom>
              <a:avLst/>
              <a:gdLst/>
              <a:ahLst/>
              <a:cxnLst/>
              <a:rect l="l" t="t" r="r" b="b"/>
              <a:pathLst>
                <a:path w="18288000" h="680084">
                  <a:moveTo>
                    <a:pt x="18288000" y="679922"/>
                  </a:moveTo>
                  <a:lnTo>
                    <a:pt x="0" y="679922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679922"/>
                  </a:lnTo>
                  <a:close/>
                </a:path>
              </a:pathLst>
            </a:custGeom>
            <a:solidFill>
              <a:srgbClr val="4000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772520" y="3262095"/>
            <a:ext cx="6078855" cy="3693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dirty="0" sz="4800" spc="550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4800" spc="295">
                <a:solidFill>
                  <a:srgbClr val="400036"/>
                </a:solidFill>
                <a:latin typeface="Verdana"/>
                <a:cs typeface="Verdana"/>
              </a:rPr>
              <a:t>U</a:t>
            </a:r>
            <a:r>
              <a:rPr dirty="0" sz="4800" spc="-570">
                <a:solidFill>
                  <a:srgbClr val="400036"/>
                </a:solidFill>
                <a:latin typeface="Verdana"/>
                <a:cs typeface="Verdana"/>
              </a:rPr>
              <a:t>I</a:t>
            </a:r>
            <a:r>
              <a:rPr dirty="0" sz="4800" spc="-200">
                <a:solidFill>
                  <a:srgbClr val="400036"/>
                </a:solidFill>
                <a:latin typeface="Verdana"/>
                <a:cs typeface="Verdana"/>
              </a:rPr>
              <a:t>T</a:t>
            </a:r>
            <a:r>
              <a:rPr dirty="0" sz="4800" spc="26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r>
              <a:rPr dirty="0" sz="4800" spc="-320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4800" spc="-43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-200">
                <a:solidFill>
                  <a:srgbClr val="400036"/>
                </a:solidFill>
                <a:latin typeface="Verdana"/>
                <a:cs typeface="Verdana"/>
              </a:rPr>
              <a:t>T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Ê</a:t>
            </a:r>
            <a:r>
              <a:rPr dirty="0" sz="4800" spc="340">
                <a:solidFill>
                  <a:srgbClr val="400036"/>
                </a:solidFill>
                <a:latin typeface="Verdana"/>
                <a:cs typeface="Verdana"/>
              </a:rPr>
              <a:t>M  </a:t>
            </a:r>
            <a:r>
              <a:rPr dirty="0" sz="4800" spc="305">
                <a:solidFill>
                  <a:srgbClr val="400036"/>
                </a:solidFill>
                <a:latin typeface="Verdana"/>
                <a:cs typeface="Verdana"/>
              </a:rPr>
              <a:t>H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335">
                <a:solidFill>
                  <a:srgbClr val="400036"/>
                </a:solidFill>
                <a:latin typeface="Verdana"/>
                <a:cs typeface="Verdana"/>
              </a:rPr>
              <a:t>B</a:t>
            </a:r>
            <a:r>
              <a:rPr dirty="0" sz="4800" spc="-570">
                <a:solidFill>
                  <a:srgbClr val="400036"/>
                </a:solidFill>
                <a:latin typeface="Verdana"/>
                <a:cs typeface="Verdana"/>
              </a:rPr>
              <a:t>I</a:t>
            </a:r>
            <a:r>
              <a:rPr dirty="0" sz="4800" spc="160">
                <a:solidFill>
                  <a:srgbClr val="400036"/>
                </a:solidFill>
                <a:latin typeface="Verdana"/>
                <a:cs typeface="Verdana"/>
              </a:rPr>
              <a:t>L</a:t>
            </a:r>
            <a:r>
              <a:rPr dirty="0" sz="4800" spc="-570">
                <a:solidFill>
                  <a:srgbClr val="400036"/>
                </a:solidFill>
                <a:latin typeface="Verdana"/>
                <a:cs typeface="Verdana"/>
              </a:rPr>
              <a:t>I</a:t>
            </a:r>
            <a:r>
              <a:rPr dirty="0" sz="4800" spc="2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2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4800" spc="-325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4800" spc="-725">
                <a:solidFill>
                  <a:srgbClr val="400036"/>
                </a:solidFill>
                <a:latin typeface="Verdana"/>
                <a:cs typeface="Verdana"/>
              </a:rPr>
              <a:t>,</a:t>
            </a:r>
            <a:r>
              <a:rPr dirty="0" sz="4800" spc="-43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550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-215">
                <a:solidFill>
                  <a:srgbClr val="400036"/>
                </a:solidFill>
                <a:latin typeface="Verdana"/>
                <a:cs typeface="Verdana"/>
              </a:rPr>
              <a:t>S  </a:t>
            </a:r>
            <a:r>
              <a:rPr dirty="0" sz="4800" spc="105">
                <a:solidFill>
                  <a:srgbClr val="400036"/>
                </a:solidFill>
                <a:latin typeface="Verdana"/>
                <a:cs typeface="Verdana"/>
              </a:rPr>
              <a:t>C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140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4800" spc="105">
                <a:solidFill>
                  <a:srgbClr val="400036"/>
                </a:solidFill>
                <a:latin typeface="Verdana"/>
                <a:cs typeface="Verdana"/>
              </a:rPr>
              <a:t>C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4800" spc="555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4800" spc="-43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2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4800" spc="130">
                <a:solidFill>
                  <a:srgbClr val="400036"/>
                </a:solidFill>
                <a:latin typeface="Verdana"/>
                <a:cs typeface="Verdana"/>
              </a:rPr>
              <a:t>E  </a:t>
            </a:r>
            <a:r>
              <a:rPr dirty="0" sz="4800" spc="140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4800" spc="18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4800" spc="105">
                <a:solidFill>
                  <a:srgbClr val="400036"/>
                </a:solidFill>
                <a:latin typeface="Verdana"/>
                <a:cs typeface="Verdana"/>
              </a:rPr>
              <a:t>C</a:t>
            </a:r>
            <a:r>
              <a:rPr dirty="0" sz="4800" spc="295">
                <a:solidFill>
                  <a:srgbClr val="400036"/>
                </a:solidFill>
                <a:latin typeface="Verdana"/>
                <a:cs typeface="Verdana"/>
              </a:rPr>
              <a:t>U</a:t>
            </a:r>
            <a:r>
              <a:rPr dirty="0" sz="4800" spc="140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4800" spc="-325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4800" spc="26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r>
              <a:rPr dirty="0" sz="4800" spc="-320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4800" spc="-43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4800" spc="560">
                <a:solidFill>
                  <a:srgbClr val="400036"/>
                </a:solidFill>
                <a:latin typeface="Verdana"/>
                <a:cs typeface="Verdana"/>
              </a:rPr>
              <a:t>P</a:t>
            </a:r>
            <a:r>
              <a:rPr dirty="0" sz="4800" spc="16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4800" spc="140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4800" spc="114">
                <a:solidFill>
                  <a:srgbClr val="400036"/>
                </a:solidFill>
                <a:latin typeface="Verdana"/>
                <a:cs typeface="Verdana"/>
              </a:rPr>
              <a:t>A  </a:t>
            </a:r>
            <a:r>
              <a:rPr dirty="0" sz="4800" spc="-60">
                <a:solidFill>
                  <a:srgbClr val="400036"/>
                </a:solidFill>
                <a:latin typeface="Verdana"/>
                <a:cs typeface="Verdana"/>
              </a:rPr>
              <a:t>CERTIFICAÇÕES.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8288000" cy="1873250"/>
          </a:xfrm>
          <a:custGeom>
            <a:avLst/>
            <a:gdLst/>
            <a:ahLst/>
            <a:cxnLst/>
            <a:rect l="l" t="t" r="r" b="b"/>
            <a:pathLst>
              <a:path w="18288000" h="1873250">
                <a:moveTo>
                  <a:pt x="0" y="0"/>
                </a:moveTo>
                <a:lnTo>
                  <a:pt x="18287998" y="0"/>
                </a:lnTo>
                <a:lnTo>
                  <a:pt x="18287998" y="1873254"/>
                </a:lnTo>
                <a:lnTo>
                  <a:pt x="0" y="1873254"/>
                </a:lnTo>
                <a:lnTo>
                  <a:pt x="0" y="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0917" y="420782"/>
            <a:ext cx="1275651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114">
                <a:latin typeface="Arial"/>
                <a:cs typeface="Arial"/>
              </a:rPr>
              <a:t>I</a:t>
            </a:r>
            <a:r>
              <a:rPr dirty="0" sz="7200" spc="605">
                <a:latin typeface="Arial"/>
                <a:cs typeface="Arial"/>
              </a:rPr>
              <a:t>M</a:t>
            </a:r>
            <a:r>
              <a:rPr dirty="0" sz="7200" spc="-315">
                <a:latin typeface="Arial"/>
                <a:cs typeface="Arial"/>
              </a:rPr>
              <a:t>P</a:t>
            </a:r>
            <a:r>
              <a:rPr dirty="0" sz="7200" spc="100">
                <a:latin typeface="Arial"/>
                <a:cs typeface="Arial"/>
              </a:rPr>
              <a:t>A</a:t>
            </a:r>
            <a:r>
              <a:rPr dirty="0" sz="7200" spc="280">
                <a:latin typeface="Arial"/>
                <a:cs typeface="Arial"/>
              </a:rPr>
              <a:t>C</a:t>
            </a:r>
            <a:r>
              <a:rPr dirty="0" sz="7200" spc="-150">
                <a:latin typeface="Arial"/>
                <a:cs typeface="Arial"/>
              </a:rPr>
              <a:t>T</a:t>
            </a:r>
            <a:r>
              <a:rPr dirty="0" sz="7200" spc="55">
                <a:latin typeface="Arial"/>
                <a:cs typeface="Arial"/>
              </a:rPr>
              <a:t>O</a:t>
            </a:r>
            <a:r>
              <a:rPr dirty="0" sz="7200" spc="-475">
                <a:latin typeface="Arial"/>
                <a:cs typeface="Arial"/>
              </a:rPr>
              <a:t> </a:t>
            </a:r>
            <a:r>
              <a:rPr dirty="0" sz="7200" spc="204">
                <a:latin typeface="Arial"/>
                <a:cs typeface="Arial"/>
              </a:rPr>
              <a:t>N</a:t>
            </a:r>
            <a:r>
              <a:rPr dirty="0" sz="7200" spc="55">
                <a:latin typeface="Arial"/>
                <a:cs typeface="Arial"/>
              </a:rPr>
              <a:t>O</a:t>
            </a:r>
            <a:r>
              <a:rPr dirty="0" sz="7200" spc="-475">
                <a:latin typeface="Arial"/>
                <a:cs typeface="Arial"/>
              </a:rPr>
              <a:t> </a:t>
            </a:r>
            <a:r>
              <a:rPr dirty="0" sz="7200" spc="-315">
                <a:latin typeface="Arial"/>
                <a:cs typeface="Arial"/>
              </a:rPr>
              <a:t>P</a:t>
            </a:r>
            <a:r>
              <a:rPr dirty="0" sz="7200" spc="-130">
                <a:latin typeface="Arial"/>
                <a:cs typeface="Arial"/>
              </a:rPr>
              <a:t>Ú</a:t>
            </a:r>
            <a:r>
              <a:rPr dirty="0" sz="7200" spc="-459">
                <a:latin typeface="Arial"/>
                <a:cs typeface="Arial"/>
              </a:rPr>
              <a:t>B</a:t>
            </a:r>
            <a:r>
              <a:rPr dirty="0" sz="7200" spc="-969">
                <a:latin typeface="Arial"/>
                <a:cs typeface="Arial"/>
              </a:rPr>
              <a:t>L</a:t>
            </a:r>
            <a:r>
              <a:rPr dirty="0" sz="7200" spc="114">
                <a:latin typeface="Arial"/>
                <a:cs typeface="Arial"/>
              </a:rPr>
              <a:t>I</a:t>
            </a:r>
            <a:r>
              <a:rPr dirty="0" sz="7200" spc="280">
                <a:latin typeface="Arial"/>
                <a:cs typeface="Arial"/>
              </a:rPr>
              <a:t>C</a:t>
            </a:r>
            <a:r>
              <a:rPr dirty="0" sz="7200" spc="55">
                <a:latin typeface="Arial"/>
                <a:cs typeface="Arial"/>
              </a:rPr>
              <a:t>O</a:t>
            </a:r>
            <a:r>
              <a:rPr dirty="0" sz="7200" spc="-475">
                <a:latin typeface="Arial"/>
                <a:cs typeface="Arial"/>
              </a:rPr>
              <a:t> </a:t>
            </a:r>
            <a:r>
              <a:rPr dirty="0" sz="7200" spc="100">
                <a:latin typeface="Arial"/>
                <a:cs typeface="Arial"/>
              </a:rPr>
              <a:t>A</a:t>
            </a:r>
            <a:r>
              <a:rPr dirty="0" sz="7200" spc="-969">
                <a:latin typeface="Arial"/>
                <a:cs typeface="Arial"/>
              </a:rPr>
              <a:t>L</a:t>
            </a:r>
            <a:r>
              <a:rPr dirty="0" sz="7200" spc="445">
                <a:latin typeface="Arial"/>
                <a:cs typeface="Arial"/>
              </a:rPr>
              <a:t>V</a:t>
            </a:r>
            <a:r>
              <a:rPr dirty="0" sz="7200" spc="55">
                <a:latin typeface="Arial"/>
                <a:cs typeface="Arial"/>
              </a:rPr>
              <a:t>O</a:t>
            </a:r>
            <a:endParaRPr sz="7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05081" y="1653818"/>
            <a:ext cx="5883275" cy="5671820"/>
          </a:xfrm>
          <a:custGeom>
            <a:avLst/>
            <a:gdLst/>
            <a:ahLst/>
            <a:cxnLst/>
            <a:rect l="l" t="t" r="r" b="b"/>
            <a:pathLst>
              <a:path w="5883275" h="5671820">
                <a:moveTo>
                  <a:pt x="3599510" y="4421975"/>
                </a:moveTo>
                <a:lnTo>
                  <a:pt x="3599002" y="4374527"/>
                </a:lnTo>
                <a:lnTo>
                  <a:pt x="3596627" y="4327004"/>
                </a:lnTo>
                <a:lnTo>
                  <a:pt x="3592385" y="4279481"/>
                </a:lnTo>
                <a:lnTo>
                  <a:pt x="3586264" y="4232008"/>
                </a:lnTo>
                <a:lnTo>
                  <a:pt x="3578225" y="4184650"/>
                </a:lnTo>
                <a:lnTo>
                  <a:pt x="3568281" y="4137444"/>
                </a:lnTo>
                <a:lnTo>
                  <a:pt x="3556393" y="4090441"/>
                </a:lnTo>
                <a:lnTo>
                  <a:pt x="1635252" y="620661"/>
                </a:lnTo>
                <a:lnTo>
                  <a:pt x="1610969" y="578789"/>
                </a:lnTo>
                <a:lnTo>
                  <a:pt x="1585277" y="538264"/>
                </a:lnTo>
                <a:lnTo>
                  <a:pt x="1558226" y="499071"/>
                </a:lnTo>
                <a:lnTo>
                  <a:pt x="1529842" y="461264"/>
                </a:lnTo>
                <a:lnTo>
                  <a:pt x="1500200" y="424815"/>
                </a:lnTo>
                <a:lnTo>
                  <a:pt x="1469339" y="389775"/>
                </a:lnTo>
                <a:lnTo>
                  <a:pt x="1437297" y="356146"/>
                </a:lnTo>
                <a:lnTo>
                  <a:pt x="1404137" y="323926"/>
                </a:lnTo>
                <a:lnTo>
                  <a:pt x="1369910" y="293154"/>
                </a:lnTo>
                <a:lnTo>
                  <a:pt x="1334655" y="263829"/>
                </a:lnTo>
                <a:lnTo>
                  <a:pt x="1298422" y="235966"/>
                </a:lnTo>
                <a:lnTo>
                  <a:pt x="1261262" y="209588"/>
                </a:lnTo>
                <a:lnTo>
                  <a:pt x="1223225" y="184696"/>
                </a:lnTo>
                <a:lnTo>
                  <a:pt x="1184351" y="161315"/>
                </a:lnTo>
                <a:lnTo>
                  <a:pt x="1144701" y="139446"/>
                </a:lnTo>
                <a:lnTo>
                  <a:pt x="1104328" y="119126"/>
                </a:lnTo>
                <a:lnTo>
                  <a:pt x="1063269" y="100342"/>
                </a:lnTo>
                <a:lnTo>
                  <a:pt x="1021575" y="83121"/>
                </a:lnTo>
                <a:lnTo>
                  <a:pt x="979297" y="67487"/>
                </a:lnTo>
                <a:lnTo>
                  <a:pt x="936472" y="53441"/>
                </a:lnTo>
                <a:lnTo>
                  <a:pt x="893178" y="40995"/>
                </a:lnTo>
                <a:lnTo>
                  <a:pt x="849426" y="30162"/>
                </a:lnTo>
                <a:lnTo>
                  <a:pt x="805294" y="20980"/>
                </a:lnTo>
                <a:lnTo>
                  <a:pt x="760831" y="13436"/>
                </a:lnTo>
                <a:lnTo>
                  <a:pt x="716064" y="7543"/>
                </a:lnTo>
                <a:lnTo>
                  <a:pt x="671055" y="3340"/>
                </a:lnTo>
                <a:lnTo>
                  <a:pt x="625856" y="812"/>
                </a:lnTo>
                <a:lnTo>
                  <a:pt x="580504" y="0"/>
                </a:lnTo>
                <a:lnTo>
                  <a:pt x="535063" y="901"/>
                </a:lnTo>
                <a:lnTo>
                  <a:pt x="489572" y="3530"/>
                </a:lnTo>
                <a:lnTo>
                  <a:pt x="444080" y="7899"/>
                </a:lnTo>
                <a:lnTo>
                  <a:pt x="398640" y="14046"/>
                </a:lnTo>
                <a:lnTo>
                  <a:pt x="353301" y="21945"/>
                </a:lnTo>
                <a:lnTo>
                  <a:pt x="308102" y="31648"/>
                </a:lnTo>
                <a:lnTo>
                  <a:pt x="263105" y="43141"/>
                </a:lnTo>
                <a:lnTo>
                  <a:pt x="218363" y="56451"/>
                </a:lnTo>
                <a:lnTo>
                  <a:pt x="173901" y="71602"/>
                </a:lnTo>
                <a:lnTo>
                  <a:pt x="129794" y="88582"/>
                </a:lnTo>
                <a:lnTo>
                  <a:pt x="86067" y="107429"/>
                </a:lnTo>
                <a:lnTo>
                  <a:pt x="42786" y="128143"/>
                </a:lnTo>
                <a:lnTo>
                  <a:pt x="0" y="150736"/>
                </a:lnTo>
                <a:lnTo>
                  <a:pt x="2364600" y="4421454"/>
                </a:lnTo>
                <a:lnTo>
                  <a:pt x="2390051" y="4466310"/>
                </a:lnTo>
                <a:lnTo>
                  <a:pt x="2416289" y="4510379"/>
                </a:lnTo>
                <a:lnTo>
                  <a:pt x="2443315" y="4553699"/>
                </a:lnTo>
                <a:lnTo>
                  <a:pt x="2471128" y="4596269"/>
                </a:lnTo>
                <a:lnTo>
                  <a:pt x="2499690" y="4638078"/>
                </a:lnTo>
                <a:lnTo>
                  <a:pt x="2529014" y="4679124"/>
                </a:lnTo>
                <a:lnTo>
                  <a:pt x="2559062" y="4719396"/>
                </a:lnTo>
                <a:lnTo>
                  <a:pt x="2589834" y="4758906"/>
                </a:lnTo>
                <a:lnTo>
                  <a:pt x="2621318" y="4797628"/>
                </a:lnTo>
                <a:lnTo>
                  <a:pt x="2653487" y="4835576"/>
                </a:lnTo>
                <a:lnTo>
                  <a:pt x="2686329" y="4872736"/>
                </a:lnTo>
                <a:lnTo>
                  <a:pt x="2719832" y="4909121"/>
                </a:lnTo>
                <a:lnTo>
                  <a:pt x="2753995" y="4944707"/>
                </a:lnTo>
                <a:lnTo>
                  <a:pt x="2788780" y="4979492"/>
                </a:lnTo>
                <a:lnTo>
                  <a:pt x="2824175" y="5013490"/>
                </a:lnTo>
                <a:lnTo>
                  <a:pt x="2860192" y="5046675"/>
                </a:lnTo>
                <a:lnTo>
                  <a:pt x="2896793" y="5079047"/>
                </a:lnTo>
                <a:lnTo>
                  <a:pt x="2933966" y="5110619"/>
                </a:lnTo>
                <a:lnTo>
                  <a:pt x="2971698" y="5141366"/>
                </a:lnTo>
                <a:lnTo>
                  <a:pt x="3009976" y="5171300"/>
                </a:lnTo>
                <a:lnTo>
                  <a:pt x="3048787" y="5200408"/>
                </a:lnTo>
                <a:lnTo>
                  <a:pt x="3088106" y="5228679"/>
                </a:lnTo>
                <a:lnTo>
                  <a:pt x="3127946" y="5256123"/>
                </a:lnTo>
                <a:lnTo>
                  <a:pt x="3168256" y="5282743"/>
                </a:lnTo>
                <a:lnTo>
                  <a:pt x="3209048" y="5308511"/>
                </a:lnTo>
                <a:lnTo>
                  <a:pt x="3243923" y="5274869"/>
                </a:lnTo>
                <a:lnTo>
                  <a:pt x="3277260" y="5240032"/>
                </a:lnTo>
                <a:lnTo>
                  <a:pt x="3309061" y="5204041"/>
                </a:lnTo>
                <a:lnTo>
                  <a:pt x="3339300" y="5166969"/>
                </a:lnTo>
                <a:lnTo>
                  <a:pt x="3367963" y="5128844"/>
                </a:lnTo>
                <a:lnTo>
                  <a:pt x="3395027" y="5089741"/>
                </a:lnTo>
                <a:lnTo>
                  <a:pt x="3420491" y="5049698"/>
                </a:lnTo>
                <a:lnTo>
                  <a:pt x="3444329" y="5008791"/>
                </a:lnTo>
                <a:lnTo>
                  <a:pt x="3466541" y="4967046"/>
                </a:lnTo>
                <a:lnTo>
                  <a:pt x="3487089" y="4924552"/>
                </a:lnTo>
                <a:lnTo>
                  <a:pt x="3505962" y="4881334"/>
                </a:lnTo>
                <a:lnTo>
                  <a:pt x="3523157" y="4837468"/>
                </a:lnTo>
                <a:lnTo>
                  <a:pt x="3538651" y="4792980"/>
                </a:lnTo>
                <a:lnTo>
                  <a:pt x="3552431" y="4747958"/>
                </a:lnTo>
                <a:lnTo>
                  <a:pt x="3564471" y="4702441"/>
                </a:lnTo>
                <a:lnTo>
                  <a:pt x="3574770" y="4656480"/>
                </a:lnTo>
                <a:lnTo>
                  <a:pt x="3583317" y="4610138"/>
                </a:lnTo>
                <a:lnTo>
                  <a:pt x="3590074" y="4563453"/>
                </a:lnTo>
                <a:lnTo>
                  <a:pt x="3595027" y="4516501"/>
                </a:lnTo>
                <a:lnTo>
                  <a:pt x="3598189" y="4469320"/>
                </a:lnTo>
                <a:lnTo>
                  <a:pt x="3599510" y="4421975"/>
                </a:lnTo>
                <a:close/>
              </a:path>
              <a:path w="5883275" h="5671820">
                <a:moveTo>
                  <a:pt x="5882906" y="1268158"/>
                </a:moveTo>
                <a:lnTo>
                  <a:pt x="5824525" y="1228102"/>
                </a:lnTo>
                <a:lnTo>
                  <a:pt x="5786590" y="1203477"/>
                </a:lnTo>
                <a:lnTo>
                  <a:pt x="5748248" y="1179588"/>
                </a:lnTo>
                <a:lnTo>
                  <a:pt x="5725172" y="1165809"/>
                </a:lnTo>
                <a:lnTo>
                  <a:pt x="5709513" y="1156449"/>
                </a:lnTo>
                <a:lnTo>
                  <a:pt x="5670385" y="1134059"/>
                </a:lnTo>
                <a:lnTo>
                  <a:pt x="5630875" y="1112418"/>
                </a:lnTo>
                <a:lnTo>
                  <a:pt x="5591010" y="1091526"/>
                </a:lnTo>
                <a:lnTo>
                  <a:pt x="5550789" y="1071384"/>
                </a:lnTo>
                <a:lnTo>
                  <a:pt x="5510225" y="1052017"/>
                </a:lnTo>
                <a:lnTo>
                  <a:pt x="5469331" y="1033399"/>
                </a:lnTo>
                <a:lnTo>
                  <a:pt x="5428132" y="1015555"/>
                </a:lnTo>
                <a:lnTo>
                  <a:pt x="5386616" y="998474"/>
                </a:lnTo>
                <a:lnTo>
                  <a:pt x="5344807" y="982179"/>
                </a:lnTo>
                <a:lnTo>
                  <a:pt x="5302732" y="966647"/>
                </a:lnTo>
                <a:lnTo>
                  <a:pt x="5260378" y="951903"/>
                </a:lnTo>
                <a:lnTo>
                  <a:pt x="5217769" y="937945"/>
                </a:lnTo>
                <a:lnTo>
                  <a:pt x="5174907" y="924775"/>
                </a:lnTo>
                <a:lnTo>
                  <a:pt x="5131816" y="912393"/>
                </a:lnTo>
                <a:lnTo>
                  <a:pt x="5088509" y="900798"/>
                </a:lnTo>
                <a:lnTo>
                  <a:pt x="5044986" y="890003"/>
                </a:lnTo>
                <a:lnTo>
                  <a:pt x="5001272" y="880021"/>
                </a:lnTo>
                <a:lnTo>
                  <a:pt x="4957369" y="870826"/>
                </a:lnTo>
                <a:lnTo>
                  <a:pt x="4913287" y="862457"/>
                </a:lnTo>
                <a:lnTo>
                  <a:pt x="4869053" y="854887"/>
                </a:lnTo>
                <a:lnTo>
                  <a:pt x="4824654" y="848131"/>
                </a:lnTo>
                <a:lnTo>
                  <a:pt x="4780127" y="842187"/>
                </a:lnTo>
                <a:lnTo>
                  <a:pt x="4735474" y="837082"/>
                </a:lnTo>
                <a:lnTo>
                  <a:pt x="4690707" y="832789"/>
                </a:lnTo>
                <a:lnTo>
                  <a:pt x="4645825" y="829322"/>
                </a:lnTo>
                <a:lnTo>
                  <a:pt x="4600867" y="826693"/>
                </a:lnTo>
                <a:lnTo>
                  <a:pt x="4555820" y="824903"/>
                </a:lnTo>
                <a:lnTo>
                  <a:pt x="4510710" y="823937"/>
                </a:lnTo>
                <a:lnTo>
                  <a:pt x="4465536" y="823823"/>
                </a:lnTo>
                <a:lnTo>
                  <a:pt x="4420324" y="824560"/>
                </a:lnTo>
                <a:lnTo>
                  <a:pt x="4375086" y="826135"/>
                </a:lnTo>
                <a:lnTo>
                  <a:pt x="4329823" y="828560"/>
                </a:lnTo>
                <a:lnTo>
                  <a:pt x="4284548" y="831850"/>
                </a:lnTo>
                <a:lnTo>
                  <a:pt x="4239285" y="835990"/>
                </a:lnTo>
                <a:lnTo>
                  <a:pt x="4194035" y="840994"/>
                </a:lnTo>
                <a:lnTo>
                  <a:pt x="4148810" y="846861"/>
                </a:lnTo>
                <a:lnTo>
                  <a:pt x="4103624" y="853605"/>
                </a:lnTo>
                <a:lnTo>
                  <a:pt x="4058488" y="861212"/>
                </a:lnTo>
                <a:lnTo>
                  <a:pt x="4013416" y="869708"/>
                </a:lnTo>
                <a:lnTo>
                  <a:pt x="3968419" y="879068"/>
                </a:lnTo>
                <a:lnTo>
                  <a:pt x="3923512" y="889317"/>
                </a:lnTo>
                <a:lnTo>
                  <a:pt x="3878707" y="900455"/>
                </a:lnTo>
                <a:lnTo>
                  <a:pt x="3834003" y="912482"/>
                </a:lnTo>
                <a:lnTo>
                  <a:pt x="3789426" y="925398"/>
                </a:lnTo>
                <a:lnTo>
                  <a:pt x="3744988" y="939215"/>
                </a:lnTo>
                <a:lnTo>
                  <a:pt x="3700691" y="953935"/>
                </a:lnTo>
                <a:lnTo>
                  <a:pt x="3656558" y="969543"/>
                </a:lnTo>
                <a:lnTo>
                  <a:pt x="3612591" y="986066"/>
                </a:lnTo>
                <a:lnTo>
                  <a:pt x="3568801" y="1003503"/>
                </a:lnTo>
                <a:lnTo>
                  <a:pt x="3525202" y="1021854"/>
                </a:lnTo>
                <a:lnTo>
                  <a:pt x="3481819" y="1041120"/>
                </a:lnTo>
                <a:lnTo>
                  <a:pt x="3438639" y="1061300"/>
                </a:lnTo>
                <a:lnTo>
                  <a:pt x="3395700" y="1082408"/>
                </a:lnTo>
                <a:lnTo>
                  <a:pt x="3353003" y="1104442"/>
                </a:lnTo>
                <a:lnTo>
                  <a:pt x="3310559" y="1127404"/>
                </a:lnTo>
                <a:lnTo>
                  <a:pt x="3300577" y="1133068"/>
                </a:lnTo>
                <a:lnTo>
                  <a:pt x="3295586" y="1135888"/>
                </a:lnTo>
                <a:lnTo>
                  <a:pt x="3878440" y="2188603"/>
                </a:lnTo>
                <a:lnTo>
                  <a:pt x="3883444" y="2185784"/>
                </a:lnTo>
                <a:lnTo>
                  <a:pt x="3888321" y="2182838"/>
                </a:lnTo>
                <a:lnTo>
                  <a:pt x="3893693" y="2179866"/>
                </a:lnTo>
                <a:lnTo>
                  <a:pt x="3935679" y="2157679"/>
                </a:lnTo>
                <a:lnTo>
                  <a:pt x="3978452" y="2137130"/>
                </a:lnTo>
                <a:lnTo>
                  <a:pt x="4021671" y="2118398"/>
                </a:lnTo>
                <a:lnTo>
                  <a:pt x="4065282" y="2101469"/>
                </a:lnTo>
                <a:lnTo>
                  <a:pt x="4109237" y="2086317"/>
                </a:lnTo>
                <a:lnTo>
                  <a:pt x="4153484" y="2072932"/>
                </a:lnTo>
                <a:lnTo>
                  <a:pt x="4197972" y="2061298"/>
                </a:lnTo>
                <a:lnTo>
                  <a:pt x="4242676" y="2051418"/>
                </a:lnTo>
                <a:lnTo>
                  <a:pt x="4287532" y="2043264"/>
                </a:lnTo>
                <a:lnTo>
                  <a:pt x="4332503" y="2036826"/>
                </a:lnTo>
                <a:lnTo>
                  <a:pt x="4377537" y="2032088"/>
                </a:lnTo>
                <a:lnTo>
                  <a:pt x="4422584" y="2029040"/>
                </a:lnTo>
                <a:lnTo>
                  <a:pt x="4467606" y="2027656"/>
                </a:lnTo>
                <a:lnTo>
                  <a:pt x="4512551" y="2027948"/>
                </a:lnTo>
                <a:lnTo>
                  <a:pt x="4557382" y="2029891"/>
                </a:lnTo>
                <a:lnTo>
                  <a:pt x="4602035" y="2033460"/>
                </a:lnTo>
                <a:lnTo>
                  <a:pt x="4646473" y="2038654"/>
                </a:lnTo>
                <a:lnTo>
                  <a:pt x="4690656" y="2045462"/>
                </a:lnTo>
                <a:lnTo>
                  <a:pt x="4734534" y="2053856"/>
                </a:lnTo>
                <a:lnTo>
                  <a:pt x="4778057" y="2063838"/>
                </a:lnTo>
                <a:lnTo>
                  <a:pt x="4821174" y="2075395"/>
                </a:lnTo>
                <a:lnTo>
                  <a:pt x="4863846" y="2088502"/>
                </a:lnTo>
                <a:lnTo>
                  <a:pt x="4906022" y="2103145"/>
                </a:lnTo>
                <a:lnTo>
                  <a:pt x="4947666" y="2119325"/>
                </a:lnTo>
                <a:lnTo>
                  <a:pt x="4988725" y="2137016"/>
                </a:lnTo>
                <a:lnTo>
                  <a:pt x="5029149" y="2156218"/>
                </a:lnTo>
                <a:lnTo>
                  <a:pt x="5068887" y="2176894"/>
                </a:lnTo>
                <a:lnTo>
                  <a:pt x="5107902" y="2199055"/>
                </a:lnTo>
                <a:lnTo>
                  <a:pt x="5146154" y="2222677"/>
                </a:lnTo>
                <a:lnTo>
                  <a:pt x="5183581" y="2247747"/>
                </a:lnTo>
                <a:lnTo>
                  <a:pt x="5220144" y="2274252"/>
                </a:lnTo>
                <a:lnTo>
                  <a:pt x="5255793" y="2302179"/>
                </a:lnTo>
                <a:lnTo>
                  <a:pt x="5290490" y="2331516"/>
                </a:lnTo>
                <a:lnTo>
                  <a:pt x="5324183" y="2362238"/>
                </a:lnTo>
                <a:lnTo>
                  <a:pt x="5356822" y="2394356"/>
                </a:lnTo>
                <a:lnTo>
                  <a:pt x="5388368" y="2427833"/>
                </a:lnTo>
                <a:lnTo>
                  <a:pt x="5418760" y="2462669"/>
                </a:lnTo>
                <a:lnTo>
                  <a:pt x="5447970" y="2498852"/>
                </a:lnTo>
                <a:lnTo>
                  <a:pt x="5475948" y="2536355"/>
                </a:lnTo>
                <a:lnTo>
                  <a:pt x="5502643" y="2575179"/>
                </a:lnTo>
                <a:lnTo>
                  <a:pt x="5528005" y="2615298"/>
                </a:lnTo>
                <a:lnTo>
                  <a:pt x="5551983" y="2656713"/>
                </a:lnTo>
                <a:lnTo>
                  <a:pt x="5574360" y="2699016"/>
                </a:lnTo>
                <a:lnTo>
                  <a:pt x="5594909" y="2741815"/>
                </a:lnTo>
                <a:lnTo>
                  <a:pt x="5613641" y="2785033"/>
                </a:lnTo>
                <a:lnTo>
                  <a:pt x="5630583" y="2828658"/>
                </a:lnTo>
                <a:lnTo>
                  <a:pt x="5645747" y="2872613"/>
                </a:lnTo>
                <a:lnTo>
                  <a:pt x="5659132" y="2916872"/>
                </a:lnTo>
                <a:lnTo>
                  <a:pt x="5670766" y="2961373"/>
                </a:lnTo>
                <a:lnTo>
                  <a:pt x="5680659" y="3006077"/>
                </a:lnTo>
                <a:lnTo>
                  <a:pt x="5688825" y="3050946"/>
                </a:lnTo>
                <a:lnTo>
                  <a:pt x="5695277" y="3095917"/>
                </a:lnTo>
                <a:lnTo>
                  <a:pt x="5700026" y="3140964"/>
                </a:lnTo>
                <a:lnTo>
                  <a:pt x="5703087" y="3186011"/>
                </a:lnTo>
                <a:lnTo>
                  <a:pt x="5704459" y="3231045"/>
                </a:lnTo>
                <a:lnTo>
                  <a:pt x="5704179" y="3275990"/>
                </a:lnTo>
                <a:lnTo>
                  <a:pt x="5702262" y="3320821"/>
                </a:lnTo>
                <a:lnTo>
                  <a:pt x="5698693" y="3365487"/>
                </a:lnTo>
                <a:lnTo>
                  <a:pt x="5693511" y="3409937"/>
                </a:lnTo>
                <a:lnTo>
                  <a:pt x="5686717" y="3454120"/>
                </a:lnTo>
                <a:lnTo>
                  <a:pt x="5678322" y="3497999"/>
                </a:lnTo>
                <a:lnTo>
                  <a:pt x="5668353" y="3541522"/>
                </a:lnTo>
                <a:lnTo>
                  <a:pt x="5656808" y="3584638"/>
                </a:lnTo>
                <a:lnTo>
                  <a:pt x="5643715" y="3627310"/>
                </a:lnTo>
                <a:lnTo>
                  <a:pt x="5629072" y="3669500"/>
                </a:lnTo>
                <a:lnTo>
                  <a:pt x="5612904" y="3711143"/>
                </a:lnTo>
                <a:lnTo>
                  <a:pt x="5595226" y="3752202"/>
                </a:lnTo>
                <a:lnTo>
                  <a:pt x="5576036" y="3792613"/>
                </a:lnTo>
                <a:lnTo>
                  <a:pt x="5555373" y="3832364"/>
                </a:lnTo>
                <a:lnTo>
                  <a:pt x="5533225" y="3871379"/>
                </a:lnTo>
                <a:lnTo>
                  <a:pt x="5509615" y="3909631"/>
                </a:lnTo>
                <a:lnTo>
                  <a:pt x="5484546" y="3947058"/>
                </a:lnTo>
                <a:lnTo>
                  <a:pt x="5458053" y="3983621"/>
                </a:lnTo>
                <a:lnTo>
                  <a:pt x="5430139" y="4019270"/>
                </a:lnTo>
                <a:lnTo>
                  <a:pt x="5400814" y="4053967"/>
                </a:lnTo>
                <a:lnTo>
                  <a:pt x="5370093" y="4087647"/>
                </a:lnTo>
                <a:lnTo>
                  <a:pt x="5337988" y="4120286"/>
                </a:lnTo>
                <a:lnTo>
                  <a:pt x="5304523" y="4151833"/>
                </a:lnTo>
                <a:lnTo>
                  <a:pt x="5269700" y="4182224"/>
                </a:lnTo>
                <a:lnTo>
                  <a:pt x="5233530" y="4211434"/>
                </a:lnTo>
                <a:lnTo>
                  <a:pt x="5196027" y="4239399"/>
                </a:lnTo>
                <a:lnTo>
                  <a:pt x="5157216" y="4266095"/>
                </a:lnTo>
                <a:lnTo>
                  <a:pt x="5117096" y="4291444"/>
                </a:lnTo>
                <a:lnTo>
                  <a:pt x="5075694" y="4315434"/>
                </a:lnTo>
                <a:lnTo>
                  <a:pt x="5031410" y="4338777"/>
                </a:lnTo>
                <a:lnTo>
                  <a:pt x="4986604" y="4360126"/>
                </a:lnTo>
                <a:lnTo>
                  <a:pt x="4941316" y="4379493"/>
                </a:lnTo>
                <a:lnTo>
                  <a:pt x="4895608" y="4396892"/>
                </a:lnTo>
                <a:lnTo>
                  <a:pt x="4849546" y="4412348"/>
                </a:lnTo>
                <a:lnTo>
                  <a:pt x="4803165" y="4425874"/>
                </a:lnTo>
                <a:lnTo>
                  <a:pt x="4802340" y="4476483"/>
                </a:lnTo>
                <a:lnTo>
                  <a:pt x="4800460" y="4527004"/>
                </a:lnTo>
                <a:lnTo>
                  <a:pt x="4797526" y="4577423"/>
                </a:lnTo>
                <a:lnTo>
                  <a:pt x="4793539" y="4627727"/>
                </a:lnTo>
                <a:lnTo>
                  <a:pt x="4788522" y="4677905"/>
                </a:lnTo>
                <a:lnTo>
                  <a:pt x="4782477" y="4727930"/>
                </a:lnTo>
                <a:lnTo>
                  <a:pt x="4775390" y="4777791"/>
                </a:lnTo>
                <a:lnTo>
                  <a:pt x="4767288" y="4827473"/>
                </a:lnTo>
                <a:lnTo>
                  <a:pt x="4758156" y="4876952"/>
                </a:lnTo>
                <a:lnTo>
                  <a:pt x="4748009" y="4926215"/>
                </a:lnTo>
                <a:lnTo>
                  <a:pt x="4736858" y="4975237"/>
                </a:lnTo>
                <a:lnTo>
                  <a:pt x="4724692" y="5024018"/>
                </a:lnTo>
                <a:lnTo>
                  <a:pt x="4711522" y="5072532"/>
                </a:lnTo>
                <a:lnTo>
                  <a:pt x="4697361" y="5120767"/>
                </a:lnTo>
                <a:lnTo>
                  <a:pt x="4682210" y="5168697"/>
                </a:lnTo>
                <a:lnTo>
                  <a:pt x="4666069" y="5216322"/>
                </a:lnTo>
                <a:lnTo>
                  <a:pt x="4648949" y="5263604"/>
                </a:lnTo>
                <a:lnTo>
                  <a:pt x="4630852" y="5310530"/>
                </a:lnTo>
                <a:lnTo>
                  <a:pt x="4611776" y="5357101"/>
                </a:lnTo>
                <a:lnTo>
                  <a:pt x="4591736" y="5403278"/>
                </a:lnTo>
                <a:lnTo>
                  <a:pt x="4570730" y="5449062"/>
                </a:lnTo>
                <a:lnTo>
                  <a:pt x="4548759" y="5494439"/>
                </a:lnTo>
                <a:lnTo>
                  <a:pt x="4525848" y="5539371"/>
                </a:lnTo>
                <a:lnTo>
                  <a:pt x="4501972" y="5583847"/>
                </a:lnTo>
                <a:lnTo>
                  <a:pt x="4477156" y="5627865"/>
                </a:lnTo>
                <a:lnTo>
                  <a:pt x="4451413" y="5671401"/>
                </a:lnTo>
                <a:lnTo>
                  <a:pt x="4500461" y="5671629"/>
                </a:lnTo>
                <a:lnTo>
                  <a:pt x="4549572" y="5670855"/>
                </a:lnTo>
                <a:lnTo>
                  <a:pt x="4598708" y="5669089"/>
                </a:lnTo>
                <a:lnTo>
                  <a:pt x="4647870" y="5666308"/>
                </a:lnTo>
                <a:lnTo>
                  <a:pt x="4697044" y="5662523"/>
                </a:lnTo>
                <a:lnTo>
                  <a:pt x="4746206" y="5657723"/>
                </a:lnTo>
                <a:lnTo>
                  <a:pt x="4795342" y="5651906"/>
                </a:lnTo>
                <a:lnTo>
                  <a:pt x="4844440" y="5645074"/>
                </a:lnTo>
                <a:lnTo>
                  <a:pt x="4893488" y="5637200"/>
                </a:lnTo>
                <a:lnTo>
                  <a:pt x="4942471" y="5628310"/>
                </a:lnTo>
                <a:lnTo>
                  <a:pt x="4991354" y="5618378"/>
                </a:lnTo>
                <a:lnTo>
                  <a:pt x="5040147" y="5607405"/>
                </a:lnTo>
                <a:lnTo>
                  <a:pt x="5088826" y="5595378"/>
                </a:lnTo>
                <a:lnTo>
                  <a:pt x="5137378" y="5582310"/>
                </a:lnTo>
                <a:lnTo>
                  <a:pt x="5185778" y="5568200"/>
                </a:lnTo>
                <a:lnTo>
                  <a:pt x="5234025" y="5553011"/>
                </a:lnTo>
                <a:lnTo>
                  <a:pt x="5282095" y="5536781"/>
                </a:lnTo>
                <a:lnTo>
                  <a:pt x="5329974" y="5519471"/>
                </a:lnTo>
                <a:lnTo>
                  <a:pt x="5377650" y="5501094"/>
                </a:lnTo>
                <a:lnTo>
                  <a:pt x="5425097" y="5481637"/>
                </a:lnTo>
                <a:lnTo>
                  <a:pt x="5472315" y="5461101"/>
                </a:lnTo>
                <a:lnTo>
                  <a:pt x="5519280" y="5439473"/>
                </a:lnTo>
                <a:lnTo>
                  <a:pt x="5565978" y="5416766"/>
                </a:lnTo>
                <a:lnTo>
                  <a:pt x="5612396" y="5392966"/>
                </a:lnTo>
                <a:lnTo>
                  <a:pt x="5658523" y="5368061"/>
                </a:lnTo>
                <a:lnTo>
                  <a:pt x="5700509" y="5344274"/>
                </a:lnTo>
                <a:lnTo>
                  <a:pt x="5741848" y="5319776"/>
                </a:lnTo>
                <a:lnTo>
                  <a:pt x="5782526" y="5294592"/>
                </a:lnTo>
                <a:lnTo>
                  <a:pt x="5822543" y="5268709"/>
                </a:lnTo>
                <a:lnTo>
                  <a:pt x="5861901" y="5242166"/>
                </a:lnTo>
                <a:lnTo>
                  <a:pt x="5882906" y="5227383"/>
                </a:lnTo>
                <a:lnTo>
                  <a:pt x="5882906" y="3868496"/>
                </a:lnTo>
                <a:lnTo>
                  <a:pt x="5882906" y="1268158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144020"/>
            <a:ext cx="2543175" cy="5143500"/>
          </a:xfrm>
          <a:custGeom>
            <a:avLst/>
            <a:gdLst/>
            <a:ahLst/>
            <a:cxnLst/>
            <a:rect l="l" t="t" r="r" b="b"/>
            <a:pathLst>
              <a:path w="2543175" h="5143500">
                <a:moveTo>
                  <a:pt x="1952358" y="673125"/>
                </a:moveTo>
                <a:lnTo>
                  <a:pt x="1951824" y="628561"/>
                </a:lnTo>
                <a:lnTo>
                  <a:pt x="1948942" y="584111"/>
                </a:lnTo>
                <a:lnTo>
                  <a:pt x="1943722" y="539889"/>
                </a:lnTo>
                <a:lnTo>
                  <a:pt x="1936178" y="495985"/>
                </a:lnTo>
                <a:lnTo>
                  <a:pt x="1926336" y="452501"/>
                </a:lnTo>
                <a:lnTo>
                  <a:pt x="1914182" y="409536"/>
                </a:lnTo>
                <a:lnTo>
                  <a:pt x="1899754" y="367207"/>
                </a:lnTo>
                <a:lnTo>
                  <a:pt x="1883041" y="325589"/>
                </a:lnTo>
                <a:lnTo>
                  <a:pt x="1864080" y="284797"/>
                </a:lnTo>
                <a:lnTo>
                  <a:pt x="1842858" y="244932"/>
                </a:lnTo>
                <a:lnTo>
                  <a:pt x="1819389" y="206082"/>
                </a:lnTo>
                <a:lnTo>
                  <a:pt x="1793709" y="168351"/>
                </a:lnTo>
                <a:lnTo>
                  <a:pt x="1765808" y="131838"/>
                </a:lnTo>
                <a:lnTo>
                  <a:pt x="1735696" y="96647"/>
                </a:lnTo>
                <a:lnTo>
                  <a:pt x="1703400" y="62877"/>
                </a:lnTo>
                <a:lnTo>
                  <a:pt x="1668919" y="30632"/>
                </a:lnTo>
                <a:lnTo>
                  <a:pt x="1632267" y="0"/>
                </a:lnTo>
                <a:lnTo>
                  <a:pt x="0" y="2067471"/>
                </a:lnTo>
                <a:lnTo>
                  <a:pt x="0" y="3395383"/>
                </a:lnTo>
                <a:lnTo>
                  <a:pt x="14008" y="3386277"/>
                </a:lnTo>
                <a:lnTo>
                  <a:pt x="54152" y="3356699"/>
                </a:lnTo>
                <a:lnTo>
                  <a:pt x="1771624" y="1181328"/>
                </a:lnTo>
                <a:lnTo>
                  <a:pt x="1800136" y="1143050"/>
                </a:lnTo>
                <a:lnTo>
                  <a:pt x="1826171" y="1103706"/>
                </a:lnTo>
                <a:lnTo>
                  <a:pt x="1849729" y="1063383"/>
                </a:lnTo>
                <a:lnTo>
                  <a:pt x="1870837" y="1022184"/>
                </a:lnTo>
                <a:lnTo>
                  <a:pt x="1889480" y="980211"/>
                </a:lnTo>
                <a:lnTo>
                  <a:pt x="1905685" y="937577"/>
                </a:lnTo>
                <a:lnTo>
                  <a:pt x="1919465" y="894346"/>
                </a:lnTo>
                <a:lnTo>
                  <a:pt x="1930831" y="850658"/>
                </a:lnTo>
                <a:lnTo>
                  <a:pt x="1939785" y="806589"/>
                </a:lnTo>
                <a:lnTo>
                  <a:pt x="1946351" y="762241"/>
                </a:lnTo>
                <a:lnTo>
                  <a:pt x="1950542" y="717727"/>
                </a:lnTo>
                <a:lnTo>
                  <a:pt x="1952358" y="673125"/>
                </a:lnTo>
                <a:close/>
              </a:path>
              <a:path w="2543175" h="5143500">
                <a:moveTo>
                  <a:pt x="2542870" y="3709390"/>
                </a:moveTo>
                <a:lnTo>
                  <a:pt x="2541740" y="3664508"/>
                </a:lnTo>
                <a:lnTo>
                  <a:pt x="2539428" y="3619703"/>
                </a:lnTo>
                <a:lnTo>
                  <a:pt x="2535936" y="3574973"/>
                </a:lnTo>
                <a:lnTo>
                  <a:pt x="2531262" y="3530371"/>
                </a:lnTo>
                <a:lnTo>
                  <a:pt x="2525420" y="3485896"/>
                </a:lnTo>
                <a:lnTo>
                  <a:pt x="2518422" y="3441585"/>
                </a:lnTo>
                <a:lnTo>
                  <a:pt x="2510244" y="3397466"/>
                </a:lnTo>
                <a:lnTo>
                  <a:pt x="2500909" y="3353549"/>
                </a:lnTo>
                <a:lnTo>
                  <a:pt x="2490406" y="3309886"/>
                </a:lnTo>
                <a:lnTo>
                  <a:pt x="2478748" y="3266478"/>
                </a:lnTo>
                <a:lnTo>
                  <a:pt x="2465946" y="3223349"/>
                </a:lnTo>
                <a:lnTo>
                  <a:pt x="2451976" y="3180537"/>
                </a:lnTo>
                <a:lnTo>
                  <a:pt x="2436863" y="3138068"/>
                </a:lnTo>
                <a:lnTo>
                  <a:pt x="2420620" y="3095968"/>
                </a:lnTo>
                <a:lnTo>
                  <a:pt x="2403221" y="3054248"/>
                </a:lnTo>
                <a:lnTo>
                  <a:pt x="2384679" y="3012948"/>
                </a:lnTo>
                <a:lnTo>
                  <a:pt x="2365006" y="2972079"/>
                </a:lnTo>
                <a:lnTo>
                  <a:pt x="2344204" y="2931680"/>
                </a:lnTo>
                <a:lnTo>
                  <a:pt x="2322258" y="2891764"/>
                </a:lnTo>
                <a:lnTo>
                  <a:pt x="2299195" y="2852369"/>
                </a:lnTo>
                <a:lnTo>
                  <a:pt x="2275001" y="2813520"/>
                </a:lnTo>
                <a:lnTo>
                  <a:pt x="2249690" y="2775216"/>
                </a:lnTo>
                <a:lnTo>
                  <a:pt x="2223262" y="2737510"/>
                </a:lnTo>
                <a:lnTo>
                  <a:pt x="2195715" y="2700426"/>
                </a:lnTo>
                <a:lnTo>
                  <a:pt x="2167051" y="2663977"/>
                </a:lnTo>
                <a:lnTo>
                  <a:pt x="2137283" y="2628188"/>
                </a:lnTo>
                <a:lnTo>
                  <a:pt x="2106409" y="2593098"/>
                </a:lnTo>
                <a:lnTo>
                  <a:pt x="2074430" y="2558707"/>
                </a:lnTo>
                <a:lnTo>
                  <a:pt x="2041347" y="2525077"/>
                </a:lnTo>
                <a:lnTo>
                  <a:pt x="2007171" y="2492197"/>
                </a:lnTo>
                <a:lnTo>
                  <a:pt x="1971890" y="2460117"/>
                </a:lnTo>
                <a:lnTo>
                  <a:pt x="1935530" y="2428837"/>
                </a:lnTo>
                <a:lnTo>
                  <a:pt x="1898078" y="2398407"/>
                </a:lnTo>
                <a:lnTo>
                  <a:pt x="1891715" y="2393505"/>
                </a:lnTo>
                <a:lnTo>
                  <a:pt x="1888553" y="2391041"/>
                </a:lnTo>
                <a:lnTo>
                  <a:pt x="1367485" y="3051048"/>
                </a:lnTo>
                <a:lnTo>
                  <a:pt x="1370647" y="3053511"/>
                </a:lnTo>
                <a:lnTo>
                  <a:pt x="1373873" y="3055861"/>
                </a:lnTo>
                <a:lnTo>
                  <a:pt x="1377149" y="3058452"/>
                </a:lnTo>
                <a:lnTo>
                  <a:pt x="1414157" y="3089389"/>
                </a:lnTo>
                <a:lnTo>
                  <a:pt x="1449082" y="3122066"/>
                </a:lnTo>
                <a:lnTo>
                  <a:pt x="1481785" y="3156293"/>
                </a:lnTo>
                <a:lnTo>
                  <a:pt x="1512277" y="3191967"/>
                </a:lnTo>
                <a:lnTo>
                  <a:pt x="1540548" y="3229000"/>
                </a:lnTo>
                <a:lnTo>
                  <a:pt x="1566570" y="3267265"/>
                </a:lnTo>
                <a:lnTo>
                  <a:pt x="1590332" y="3306673"/>
                </a:lnTo>
                <a:lnTo>
                  <a:pt x="1611833" y="3347123"/>
                </a:lnTo>
                <a:lnTo>
                  <a:pt x="1631048" y="3388525"/>
                </a:lnTo>
                <a:lnTo>
                  <a:pt x="1647977" y="3430752"/>
                </a:lnTo>
                <a:lnTo>
                  <a:pt x="1662607" y="3473716"/>
                </a:lnTo>
                <a:lnTo>
                  <a:pt x="1674914" y="3517303"/>
                </a:lnTo>
                <a:lnTo>
                  <a:pt x="1684896" y="3561435"/>
                </a:lnTo>
                <a:lnTo>
                  <a:pt x="1692541" y="3606000"/>
                </a:lnTo>
                <a:lnTo>
                  <a:pt x="1697837" y="3650881"/>
                </a:lnTo>
                <a:lnTo>
                  <a:pt x="1700771" y="3695992"/>
                </a:lnTo>
                <a:lnTo>
                  <a:pt x="1701317" y="3741229"/>
                </a:lnTo>
                <a:lnTo>
                  <a:pt x="1699488" y="3786479"/>
                </a:lnTo>
                <a:lnTo>
                  <a:pt x="1695259" y="3831653"/>
                </a:lnTo>
                <a:lnTo>
                  <a:pt x="1688617" y="3876649"/>
                </a:lnTo>
                <a:lnTo>
                  <a:pt x="1679549" y="3921353"/>
                </a:lnTo>
                <a:lnTo>
                  <a:pt x="1668056" y="3965676"/>
                </a:lnTo>
                <a:lnTo>
                  <a:pt x="1654111" y="4009517"/>
                </a:lnTo>
                <a:lnTo>
                  <a:pt x="1637703" y="4052760"/>
                </a:lnTo>
                <a:lnTo>
                  <a:pt x="1618830" y="4095318"/>
                </a:lnTo>
                <a:lnTo>
                  <a:pt x="1597469" y="4137075"/>
                </a:lnTo>
                <a:lnTo>
                  <a:pt x="1573695" y="4177792"/>
                </a:lnTo>
                <a:lnTo>
                  <a:pt x="1547253" y="4217809"/>
                </a:lnTo>
                <a:lnTo>
                  <a:pt x="1519656" y="4254830"/>
                </a:lnTo>
                <a:lnTo>
                  <a:pt x="1487424" y="4293578"/>
                </a:lnTo>
                <a:lnTo>
                  <a:pt x="1454696" y="4328553"/>
                </a:lnTo>
                <a:lnTo>
                  <a:pt x="1420482" y="4361243"/>
                </a:lnTo>
                <a:lnTo>
                  <a:pt x="1384820" y="4391711"/>
                </a:lnTo>
                <a:lnTo>
                  <a:pt x="1347812" y="4419955"/>
                </a:lnTo>
                <a:lnTo>
                  <a:pt x="1309547" y="4445940"/>
                </a:lnTo>
                <a:lnTo>
                  <a:pt x="1270152" y="4469676"/>
                </a:lnTo>
                <a:lnTo>
                  <a:pt x="1229702" y="4491152"/>
                </a:lnTo>
                <a:lnTo>
                  <a:pt x="1188313" y="4510341"/>
                </a:lnTo>
                <a:lnTo>
                  <a:pt x="1146086" y="4527245"/>
                </a:lnTo>
                <a:lnTo>
                  <a:pt x="1103134" y="4541837"/>
                </a:lnTo>
                <a:lnTo>
                  <a:pt x="1059535" y="4554131"/>
                </a:lnTo>
                <a:lnTo>
                  <a:pt x="1015403" y="4564075"/>
                </a:lnTo>
                <a:lnTo>
                  <a:pt x="970851" y="4571695"/>
                </a:lnTo>
                <a:lnTo>
                  <a:pt x="925957" y="4576965"/>
                </a:lnTo>
                <a:lnTo>
                  <a:pt x="880846" y="4579861"/>
                </a:lnTo>
                <a:lnTo>
                  <a:pt x="835609" y="4580394"/>
                </a:lnTo>
                <a:lnTo>
                  <a:pt x="790346" y="4578540"/>
                </a:lnTo>
                <a:lnTo>
                  <a:pt x="745159" y="4574273"/>
                </a:lnTo>
                <a:lnTo>
                  <a:pt x="700151" y="4567606"/>
                </a:lnTo>
                <a:lnTo>
                  <a:pt x="655434" y="4558525"/>
                </a:lnTo>
                <a:lnTo>
                  <a:pt x="611098" y="4546993"/>
                </a:lnTo>
                <a:lnTo>
                  <a:pt x="567245" y="4533023"/>
                </a:lnTo>
                <a:lnTo>
                  <a:pt x="523989" y="4516590"/>
                </a:lnTo>
                <a:lnTo>
                  <a:pt x="481418" y="4497692"/>
                </a:lnTo>
                <a:lnTo>
                  <a:pt x="439635" y="4476305"/>
                </a:lnTo>
                <a:lnTo>
                  <a:pt x="398754" y="4452429"/>
                </a:lnTo>
                <a:lnTo>
                  <a:pt x="358863" y="4426051"/>
                </a:lnTo>
                <a:lnTo>
                  <a:pt x="320065" y="4397146"/>
                </a:lnTo>
                <a:lnTo>
                  <a:pt x="279946" y="4363428"/>
                </a:lnTo>
                <a:lnTo>
                  <a:pt x="242417" y="4327779"/>
                </a:lnTo>
                <a:lnTo>
                  <a:pt x="207479" y="4290326"/>
                </a:lnTo>
                <a:lnTo>
                  <a:pt x="175133" y="4251223"/>
                </a:lnTo>
                <a:lnTo>
                  <a:pt x="127609" y="4269956"/>
                </a:lnTo>
                <a:lnTo>
                  <a:pt x="79616" y="4287215"/>
                </a:lnTo>
                <a:lnTo>
                  <a:pt x="31178" y="4303014"/>
                </a:lnTo>
                <a:lnTo>
                  <a:pt x="0" y="4312158"/>
                </a:lnTo>
                <a:lnTo>
                  <a:pt x="0" y="5142979"/>
                </a:lnTo>
                <a:lnTo>
                  <a:pt x="1264767" y="5142979"/>
                </a:lnTo>
                <a:lnTo>
                  <a:pt x="1781352" y="5142979"/>
                </a:lnTo>
                <a:lnTo>
                  <a:pt x="1802117" y="5129276"/>
                </a:lnTo>
                <a:lnTo>
                  <a:pt x="1839810" y="5102872"/>
                </a:lnTo>
                <a:lnTo>
                  <a:pt x="1876882" y="5075352"/>
                </a:lnTo>
                <a:lnTo>
                  <a:pt x="1913318" y="5046713"/>
                </a:lnTo>
                <a:lnTo>
                  <a:pt x="1949094" y="5016970"/>
                </a:lnTo>
                <a:lnTo>
                  <a:pt x="1984171" y="4986121"/>
                </a:lnTo>
                <a:lnTo>
                  <a:pt x="2018538" y="4954168"/>
                </a:lnTo>
                <a:lnTo>
                  <a:pt x="2052167" y="4921123"/>
                </a:lnTo>
                <a:lnTo>
                  <a:pt x="2085022" y="4886960"/>
                </a:lnTo>
                <a:lnTo>
                  <a:pt x="2117090" y="4851717"/>
                </a:lnTo>
                <a:lnTo>
                  <a:pt x="2148268" y="4815459"/>
                </a:lnTo>
                <a:lnTo>
                  <a:pt x="2177389" y="4779632"/>
                </a:lnTo>
                <a:lnTo>
                  <a:pt x="2208098" y="4739678"/>
                </a:lnTo>
                <a:lnTo>
                  <a:pt x="2236101" y="4700981"/>
                </a:lnTo>
                <a:lnTo>
                  <a:pt x="2263051" y="4661471"/>
                </a:lnTo>
                <a:lnTo>
                  <a:pt x="2288641" y="4621593"/>
                </a:lnTo>
                <a:lnTo>
                  <a:pt x="2312987" y="4581207"/>
                </a:lnTo>
                <a:lnTo>
                  <a:pt x="2336101" y="4540377"/>
                </a:lnTo>
                <a:lnTo>
                  <a:pt x="2357971" y="4499089"/>
                </a:lnTo>
                <a:lnTo>
                  <a:pt x="2378595" y="4457395"/>
                </a:lnTo>
                <a:lnTo>
                  <a:pt x="2397988" y="4415307"/>
                </a:lnTo>
                <a:lnTo>
                  <a:pt x="2416149" y="4372851"/>
                </a:lnTo>
                <a:lnTo>
                  <a:pt x="2433091" y="4330065"/>
                </a:lnTo>
                <a:lnTo>
                  <a:pt x="2448801" y="4286961"/>
                </a:lnTo>
                <a:lnTo>
                  <a:pt x="2463292" y="4243565"/>
                </a:lnTo>
                <a:lnTo>
                  <a:pt x="2476563" y="4199902"/>
                </a:lnTo>
                <a:lnTo>
                  <a:pt x="2488615" y="4155998"/>
                </a:lnTo>
                <a:lnTo>
                  <a:pt x="2499449" y="4111891"/>
                </a:lnTo>
                <a:lnTo>
                  <a:pt x="2509075" y="4067594"/>
                </a:lnTo>
                <a:lnTo>
                  <a:pt x="2517495" y="4023118"/>
                </a:lnTo>
                <a:lnTo>
                  <a:pt x="2524709" y="3978516"/>
                </a:lnTo>
                <a:lnTo>
                  <a:pt x="2530729" y="3933799"/>
                </a:lnTo>
                <a:lnTo>
                  <a:pt x="2535542" y="3888994"/>
                </a:lnTo>
                <a:lnTo>
                  <a:pt x="2539161" y="3844125"/>
                </a:lnTo>
                <a:lnTo>
                  <a:pt x="2541587" y="3799217"/>
                </a:lnTo>
                <a:lnTo>
                  <a:pt x="2542819" y="3754297"/>
                </a:lnTo>
                <a:lnTo>
                  <a:pt x="2542870" y="3709390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41317" y="8079879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600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43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80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35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67"/>
                </a:lnTo>
                <a:lnTo>
                  <a:pt x="643597" y="487972"/>
                </a:lnTo>
                <a:lnTo>
                  <a:pt x="603250" y="465416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62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59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28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8288000" cy="2129155"/>
          </a:xfrm>
          <a:custGeom>
            <a:avLst/>
            <a:gdLst/>
            <a:ahLst/>
            <a:cxnLst/>
            <a:rect l="l" t="t" r="r" b="b"/>
            <a:pathLst>
              <a:path w="18288000" h="2129155">
                <a:moveTo>
                  <a:pt x="18287998" y="2129146"/>
                </a:moveTo>
                <a:lnTo>
                  <a:pt x="0" y="2129146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212914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4122" y="3407644"/>
            <a:ext cx="3562349" cy="34742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14823" y="3451237"/>
            <a:ext cx="3562349" cy="34742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5647" y="3087486"/>
            <a:ext cx="4219574" cy="411194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18015" y="530034"/>
            <a:ext cx="6052185" cy="9347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315"/>
              <a:t>CRONOGRAMA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14965" y="7440515"/>
            <a:ext cx="3115945" cy="96646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3695"/>
              </a:lnSpc>
              <a:spcBef>
                <a:spcPts val="110"/>
              </a:spcBef>
            </a:pPr>
            <a:r>
              <a:rPr dirty="0" sz="3100" spc="80">
                <a:solidFill>
                  <a:srgbClr val="400036"/>
                </a:solidFill>
                <a:latin typeface="Verdana"/>
                <a:cs typeface="Verdana"/>
              </a:rPr>
              <a:t>0</a:t>
            </a:r>
            <a:r>
              <a:rPr dirty="0" sz="3100" spc="-80">
                <a:solidFill>
                  <a:srgbClr val="400036"/>
                </a:solidFill>
                <a:latin typeface="Verdana"/>
                <a:cs typeface="Verdana"/>
              </a:rPr>
              <a:t>9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204">
                <a:solidFill>
                  <a:srgbClr val="400036"/>
                </a:solidFill>
                <a:latin typeface="Verdana"/>
                <a:cs typeface="Verdana"/>
              </a:rPr>
              <a:t>N</a:t>
            </a:r>
            <a:r>
              <a:rPr dirty="0" sz="3100" spc="165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r>
              <a:rPr dirty="0" sz="3100" spc="45">
                <a:solidFill>
                  <a:srgbClr val="400036"/>
                </a:solidFill>
                <a:latin typeface="Verdana"/>
                <a:cs typeface="Verdana"/>
              </a:rPr>
              <a:t>V</a:t>
            </a:r>
            <a:r>
              <a:rPr dirty="0" sz="3100" spc="114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350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3100" spc="215">
                <a:solidFill>
                  <a:srgbClr val="400036"/>
                </a:solidFill>
                <a:latin typeface="Verdana"/>
                <a:cs typeface="Verdana"/>
              </a:rPr>
              <a:t>B</a:t>
            </a:r>
            <a:r>
              <a:rPr dirty="0" sz="3100" spc="85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3100" spc="17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695"/>
              </a:lnSpc>
            </a:pPr>
            <a:r>
              <a:rPr dirty="0" sz="3100" spc="1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3100" spc="12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-145" b="1">
                <a:solidFill>
                  <a:srgbClr val="400036"/>
                </a:solidFill>
                <a:latin typeface="Tahoma"/>
                <a:cs typeface="Tahoma"/>
              </a:rPr>
              <a:t>2</a:t>
            </a:r>
            <a:r>
              <a:rPr dirty="0" sz="3100" spc="130" b="1">
                <a:solidFill>
                  <a:srgbClr val="400036"/>
                </a:solidFill>
                <a:latin typeface="Tahoma"/>
                <a:cs typeface="Tahoma"/>
              </a:rPr>
              <a:t>0</a:t>
            </a:r>
            <a:r>
              <a:rPr dirty="0" sz="3100" spc="-145" b="1">
                <a:solidFill>
                  <a:srgbClr val="400036"/>
                </a:solidFill>
                <a:latin typeface="Tahoma"/>
                <a:cs typeface="Tahoma"/>
              </a:rPr>
              <a:t>2</a:t>
            </a:r>
            <a:r>
              <a:rPr dirty="0" sz="3100" spc="-140" b="1">
                <a:solidFill>
                  <a:srgbClr val="400036"/>
                </a:solidFill>
                <a:latin typeface="Tahoma"/>
                <a:cs typeface="Tahoma"/>
              </a:rPr>
              <a:t>3</a:t>
            </a:r>
            <a:r>
              <a:rPr dirty="0" sz="3100" spc="-155" b="1">
                <a:solidFill>
                  <a:srgbClr val="400036"/>
                </a:solidFill>
                <a:latin typeface="Tahoma"/>
                <a:cs typeface="Tahoma"/>
              </a:rPr>
              <a:t>.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2505" y="7345553"/>
            <a:ext cx="2823210" cy="96646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3695"/>
              </a:lnSpc>
              <a:spcBef>
                <a:spcPts val="110"/>
              </a:spcBef>
            </a:pPr>
            <a:r>
              <a:rPr dirty="0" sz="3100" spc="80">
                <a:solidFill>
                  <a:srgbClr val="400036"/>
                </a:solidFill>
                <a:latin typeface="Verdana"/>
                <a:cs typeface="Verdana"/>
              </a:rPr>
              <a:t>0</a:t>
            </a:r>
            <a:r>
              <a:rPr dirty="0" sz="3100" spc="-850">
                <a:solidFill>
                  <a:srgbClr val="400036"/>
                </a:solidFill>
                <a:latin typeface="Verdana"/>
                <a:cs typeface="Verdana"/>
              </a:rPr>
              <a:t>1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-215">
                <a:solidFill>
                  <a:srgbClr val="400036"/>
                </a:solidFill>
                <a:latin typeface="Verdana"/>
                <a:cs typeface="Verdana"/>
              </a:rPr>
              <a:t>S</a:t>
            </a:r>
            <a:r>
              <a:rPr dirty="0" sz="3100" spc="114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-130">
                <a:solidFill>
                  <a:srgbClr val="400036"/>
                </a:solidFill>
                <a:latin typeface="Verdana"/>
                <a:cs typeface="Verdana"/>
              </a:rPr>
              <a:t>T</a:t>
            </a:r>
            <a:r>
              <a:rPr dirty="0" sz="3100" spc="114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350">
                <a:solidFill>
                  <a:srgbClr val="400036"/>
                </a:solidFill>
                <a:latin typeface="Verdana"/>
                <a:cs typeface="Verdana"/>
              </a:rPr>
              <a:t>M</a:t>
            </a:r>
            <a:r>
              <a:rPr dirty="0" sz="3100" spc="215">
                <a:solidFill>
                  <a:srgbClr val="400036"/>
                </a:solidFill>
                <a:latin typeface="Verdana"/>
                <a:cs typeface="Verdana"/>
              </a:rPr>
              <a:t>B</a:t>
            </a:r>
            <a:r>
              <a:rPr dirty="0" sz="3100" spc="85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3100" spc="17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695"/>
              </a:lnSpc>
            </a:pPr>
            <a:r>
              <a:rPr dirty="0" sz="3100" spc="1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3100" spc="12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-145" b="1">
                <a:solidFill>
                  <a:srgbClr val="400036"/>
                </a:solidFill>
                <a:latin typeface="Tahoma"/>
                <a:cs typeface="Tahoma"/>
              </a:rPr>
              <a:t>2</a:t>
            </a:r>
            <a:r>
              <a:rPr dirty="0" sz="3100" spc="130" b="1">
                <a:solidFill>
                  <a:srgbClr val="400036"/>
                </a:solidFill>
                <a:latin typeface="Tahoma"/>
                <a:cs typeface="Tahoma"/>
              </a:rPr>
              <a:t>0</a:t>
            </a:r>
            <a:r>
              <a:rPr dirty="0" sz="3100" spc="-145" b="1">
                <a:solidFill>
                  <a:srgbClr val="400036"/>
                </a:solidFill>
                <a:latin typeface="Tahoma"/>
                <a:cs typeface="Tahoma"/>
              </a:rPr>
              <a:t>2</a:t>
            </a:r>
            <a:r>
              <a:rPr dirty="0" sz="3100" spc="-140" b="1">
                <a:solidFill>
                  <a:srgbClr val="400036"/>
                </a:solidFill>
                <a:latin typeface="Tahoma"/>
                <a:cs typeface="Tahoma"/>
              </a:rPr>
              <a:t>3</a:t>
            </a:r>
            <a:r>
              <a:rPr dirty="0" sz="3100" spc="-155" b="1">
                <a:solidFill>
                  <a:srgbClr val="400036"/>
                </a:solidFill>
                <a:latin typeface="Tahoma"/>
                <a:cs typeface="Tahoma"/>
              </a:rPr>
              <a:t>.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88009" y="7426997"/>
            <a:ext cx="3009265" cy="96646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3695"/>
              </a:lnSpc>
              <a:spcBef>
                <a:spcPts val="110"/>
              </a:spcBef>
            </a:pPr>
            <a:r>
              <a:rPr dirty="0" sz="3100" spc="-855">
                <a:solidFill>
                  <a:srgbClr val="400036"/>
                </a:solidFill>
                <a:latin typeface="Verdana"/>
                <a:cs typeface="Verdana"/>
              </a:rPr>
              <a:t>1</a:t>
            </a:r>
            <a:r>
              <a:rPr dirty="0" sz="3100" spc="-80">
                <a:solidFill>
                  <a:srgbClr val="400036"/>
                </a:solidFill>
                <a:latin typeface="Verdana"/>
                <a:cs typeface="Verdana"/>
              </a:rPr>
              <a:t>9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140">
                <a:solidFill>
                  <a:srgbClr val="400036"/>
                </a:solidFill>
                <a:latin typeface="Verdana"/>
                <a:cs typeface="Verdana"/>
              </a:rPr>
              <a:t>J</a:t>
            </a:r>
            <a:r>
              <a:rPr dirty="0" sz="3100" spc="105">
                <a:solidFill>
                  <a:srgbClr val="400036"/>
                </a:solidFill>
                <a:latin typeface="Verdana"/>
                <a:cs typeface="Verdana"/>
              </a:rPr>
              <a:t>A</a:t>
            </a:r>
            <a:r>
              <a:rPr dirty="0" sz="3100" spc="204">
                <a:solidFill>
                  <a:srgbClr val="400036"/>
                </a:solidFill>
                <a:latin typeface="Verdana"/>
                <a:cs typeface="Verdana"/>
              </a:rPr>
              <a:t>N</a:t>
            </a:r>
            <a:r>
              <a:rPr dirty="0" sz="3100" spc="114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r>
              <a:rPr dirty="0" sz="3100" spc="-375">
                <a:solidFill>
                  <a:srgbClr val="400036"/>
                </a:solidFill>
                <a:latin typeface="Verdana"/>
                <a:cs typeface="Verdana"/>
              </a:rPr>
              <a:t>I</a:t>
            </a:r>
            <a:r>
              <a:rPr dirty="0" sz="3100" spc="85">
                <a:solidFill>
                  <a:srgbClr val="400036"/>
                </a:solidFill>
                <a:latin typeface="Verdana"/>
                <a:cs typeface="Verdana"/>
              </a:rPr>
              <a:t>R</a:t>
            </a:r>
            <a:r>
              <a:rPr dirty="0" sz="3100" spc="170">
                <a:solidFill>
                  <a:srgbClr val="400036"/>
                </a:solidFill>
                <a:latin typeface="Verdana"/>
                <a:cs typeface="Verdana"/>
              </a:rPr>
              <a:t>O</a:t>
            </a:r>
            <a:r>
              <a:rPr dirty="0" sz="3100" spc="-280">
                <a:solidFill>
                  <a:srgbClr val="400036"/>
                </a:solidFill>
                <a:latin typeface="Verdana"/>
                <a:cs typeface="Verdana"/>
              </a:rPr>
              <a:t> </a:t>
            </a:r>
            <a:r>
              <a:rPr dirty="0" sz="3100" spc="175">
                <a:solidFill>
                  <a:srgbClr val="400036"/>
                </a:solidFill>
                <a:latin typeface="Verdana"/>
                <a:cs typeface="Verdana"/>
              </a:rPr>
              <a:t>D</a:t>
            </a:r>
            <a:r>
              <a:rPr dirty="0" sz="3100" spc="120">
                <a:solidFill>
                  <a:srgbClr val="400036"/>
                </a:solidFill>
                <a:latin typeface="Verdana"/>
                <a:cs typeface="Verdana"/>
              </a:rPr>
              <a:t>E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695"/>
              </a:lnSpc>
            </a:pPr>
            <a:r>
              <a:rPr dirty="0" sz="3100" spc="-30" b="1">
                <a:solidFill>
                  <a:srgbClr val="400036"/>
                </a:solidFill>
                <a:latin typeface="Tahoma"/>
                <a:cs typeface="Tahoma"/>
              </a:rPr>
              <a:t>2024.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9543762"/>
            <a:ext cx="18288000" cy="743585"/>
          </a:xfrm>
          <a:custGeom>
            <a:avLst/>
            <a:gdLst/>
            <a:ahLst/>
            <a:cxnLst/>
            <a:rect l="l" t="t" r="r" b="b"/>
            <a:pathLst>
              <a:path w="18288000" h="743584">
                <a:moveTo>
                  <a:pt x="18288000" y="743236"/>
                </a:moveTo>
                <a:lnTo>
                  <a:pt x="0" y="743236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743236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6951" y="1672818"/>
            <a:ext cx="10168890" cy="8611870"/>
          </a:xfrm>
          <a:custGeom>
            <a:avLst/>
            <a:gdLst/>
            <a:ahLst/>
            <a:cxnLst/>
            <a:rect l="l" t="t" r="r" b="b"/>
            <a:pathLst>
              <a:path w="10168890" h="8611870">
                <a:moveTo>
                  <a:pt x="5238877" y="6793319"/>
                </a:moveTo>
                <a:lnTo>
                  <a:pt x="5238470" y="6745198"/>
                </a:lnTo>
                <a:lnTo>
                  <a:pt x="5236794" y="6697015"/>
                </a:lnTo>
                <a:lnTo>
                  <a:pt x="5233860" y="6648805"/>
                </a:lnTo>
                <a:lnTo>
                  <a:pt x="5229644" y="6600584"/>
                </a:lnTo>
                <a:lnTo>
                  <a:pt x="5224157" y="6552374"/>
                </a:lnTo>
                <a:lnTo>
                  <a:pt x="5217363" y="6504203"/>
                </a:lnTo>
                <a:lnTo>
                  <a:pt x="5209286" y="6456096"/>
                </a:lnTo>
                <a:lnTo>
                  <a:pt x="5199900" y="6408077"/>
                </a:lnTo>
                <a:lnTo>
                  <a:pt x="5189194" y="6360173"/>
                </a:lnTo>
                <a:lnTo>
                  <a:pt x="2456777" y="997140"/>
                </a:lnTo>
                <a:lnTo>
                  <a:pt x="2434120" y="954087"/>
                </a:lnTo>
                <a:lnTo>
                  <a:pt x="2410498" y="911885"/>
                </a:lnTo>
                <a:lnTo>
                  <a:pt x="2385898" y="870534"/>
                </a:lnTo>
                <a:lnTo>
                  <a:pt x="2360371" y="830059"/>
                </a:lnTo>
                <a:lnTo>
                  <a:pt x="2333929" y="790460"/>
                </a:lnTo>
                <a:lnTo>
                  <a:pt x="2306586" y="751725"/>
                </a:lnTo>
                <a:lnTo>
                  <a:pt x="2278367" y="713892"/>
                </a:lnTo>
                <a:lnTo>
                  <a:pt x="2249297" y="676948"/>
                </a:lnTo>
                <a:lnTo>
                  <a:pt x="2219388" y="640892"/>
                </a:lnTo>
                <a:lnTo>
                  <a:pt x="2188680" y="605751"/>
                </a:lnTo>
                <a:lnTo>
                  <a:pt x="2157171" y="571538"/>
                </a:lnTo>
                <a:lnTo>
                  <a:pt x="2124900" y="538226"/>
                </a:lnTo>
                <a:lnTo>
                  <a:pt x="2091880" y="505853"/>
                </a:lnTo>
                <a:lnTo>
                  <a:pt x="2058123" y="474408"/>
                </a:lnTo>
                <a:lnTo>
                  <a:pt x="2023668" y="443915"/>
                </a:lnTo>
                <a:lnTo>
                  <a:pt x="1988540" y="414362"/>
                </a:lnTo>
                <a:lnTo>
                  <a:pt x="1952739" y="385762"/>
                </a:lnTo>
                <a:lnTo>
                  <a:pt x="1916290" y="358127"/>
                </a:lnTo>
                <a:lnTo>
                  <a:pt x="1879231" y="331470"/>
                </a:lnTo>
                <a:lnTo>
                  <a:pt x="1841576" y="305777"/>
                </a:lnTo>
                <a:lnTo>
                  <a:pt x="1803336" y="281076"/>
                </a:lnTo>
                <a:lnTo>
                  <a:pt x="1764538" y="257352"/>
                </a:lnTo>
                <a:lnTo>
                  <a:pt x="1725206" y="234645"/>
                </a:lnTo>
                <a:lnTo>
                  <a:pt x="1685366" y="212928"/>
                </a:lnTo>
                <a:lnTo>
                  <a:pt x="1645031" y="192214"/>
                </a:lnTo>
                <a:lnTo>
                  <a:pt x="1604213" y="172529"/>
                </a:lnTo>
                <a:lnTo>
                  <a:pt x="1562963" y="153873"/>
                </a:lnTo>
                <a:lnTo>
                  <a:pt x="1521269" y="136232"/>
                </a:lnTo>
                <a:lnTo>
                  <a:pt x="1479169" y="119646"/>
                </a:lnTo>
                <a:lnTo>
                  <a:pt x="1436687" y="104089"/>
                </a:lnTo>
                <a:lnTo>
                  <a:pt x="1393837" y="89598"/>
                </a:lnTo>
                <a:lnTo>
                  <a:pt x="1350645" y="76161"/>
                </a:lnTo>
                <a:lnTo>
                  <a:pt x="1307134" y="63792"/>
                </a:lnTo>
                <a:lnTo>
                  <a:pt x="1263307" y="52489"/>
                </a:lnTo>
                <a:lnTo>
                  <a:pt x="1219212" y="42265"/>
                </a:lnTo>
                <a:lnTo>
                  <a:pt x="1174851" y="33134"/>
                </a:lnTo>
                <a:lnTo>
                  <a:pt x="1130261" y="25095"/>
                </a:lnTo>
                <a:lnTo>
                  <a:pt x="1085443" y="18148"/>
                </a:lnTo>
                <a:lnTo>
                  <a:pt x="1040434" y="12319"/>
                </a:lnTo>
                <a:lnTo>
                  <a:pt x="995248" y="7594"/>
                </a:lnTo>
                <a:lnTo>
                  <a:pt x="949909" y="4000"/>
                </a:lnTo>
                <a:lnTo>
                  <a:pt x="904443" y="1524"/>
                </a:lnTo>
                <a:lnTo>
                  <a:pt x="858862" y="190"/>
                </a:lnTo>
                <a:lnTo>
                  <a:pt x="813193" y="0"/>
                </a:lnTo>
                <a:lnTo>
                  <a:pt x="767448" y="952"/>
                </a:lnTo>
                <a:lnTo>
                  <a:pt x="721664" y="3060"/>
                </a:lnTo>
                <a:lnTo>
                  <a:pt x="675855" y="6324"/>
                </a:lnTo>
                <a:lnTo>
                  <a:pt x="630034" y="10769"/>
                </a:lnTo>
                <a:lnTo>
                  <a:pt x="584238" y="16383"/>
                </a:lnTo>
                <a:lnTo>
                  <a:pt x="538480" y="23177"/>
                </a:lnTo>
                <a:lnTo>
                  <a:pt x="492772" y="31165"/>
                </a:lnTo>
                <a:lnTo>
                  <a:pt x="447154" y="40347"/>
                </a:lnTo>
                <a:lnTo>
                  <a:pt x="401624" y="50736"/>
                </a:lnTo>
                <a:lnTo>
                  <a:pt x="356235" y="62331"/>
                </a:lnTo>
                <a:lnTo>
                  <a:pt x="310972" y="75145"/>
                </a:lnTo>
                <a:lnTo>
                  <a:pt x="265887" y="89192"/>
                </a:lnTo>
                <a:lnTo>
                  <a:pt x="220980" y="104457"/>
                </a:lnTo>
                <a:lnTo>
                  <a:pt x="176288" y="120967"/>
                </a:lnTo>
                <a:lnTo>
                  <a:pt x="131813" y="138722"/>
                </a:lnTo>
                <a:lnTo>
                  <a:pt x="87591" y="157721"/>
                </a:lnTo>
                <a:lnTo>
                  <a:pt x="43649" y="177990"/>
                </a:lnTo>
                <a:lnTo>
                  <a:pt x="0" y="199517"/>
                </a:lnTo>
                <a:lnTo>
                  <a:pt x="3363150" y="6800507"/>
                </a:lnTo>
                <a:lnTo>
                  <a:pt x="3387509" y="6847510"/>
                </a:lnTo>
                <a:lnTo>
                  <a:pt x="3412426" y="6893966"/>
                </a:lnTo>
                <a:lnTo>
                  <a:pt x="3437928" y="6939915"/>
                </a:lnTo>
                <a:lnTo>
                  <a:pt x="3463988" y="6985368"/>
                </a:lnTo>
                <a:lnTo>
                  <a:pt x="3490607" y="7030313"/>
                </a:lnTo>
                <a:lnTo>
                  <a:pt x="3517773" y="7074751"/>
                </a:lnTo>
                <a:lnTo>
                  <a:pt x="3545497" y="7118693"/>
                </a:lnTo>
                <a:lnTo>
                  <a:pt x="3573754" y="7162114"/>
                </a:lnTo>
                <a:lnTo>
                  <a:pt x="3602545" y="7205015"/>
                </a:lnTo>
                <a:lnTo>
                  <a:pt x="3631857" y="7247420"/>
                </a:lnTo>
                <a:lnTo>
                  <a:pt x="3661702" y="7289292"/>
                </a:lnTo>
                <a:lnTo>
                  <a:pt x="3692042" y="7330656"/>
                </a:lnTo>
                <a:lnTo>
                  <a:pt x="3722903" y="7371499"/>
                </a:lnTo>
                <a:lnTo>
                  <a:pt x="3754259" y="7411809"/>
                </a:lnTo>
                <a:lnTo>
                  <a:pt x="3786111" y="7451598"/>
                </a:lnTo>
                <a:lnTo>
                  <a:pt x="3818445" y="7490866"/>
                </a:lnTo>
                <a:lnTo>
                  <a:pt x="3851262" y="7529601"/>
                </a:lnTo>
                <a:lnTo>
                  <a:pt x="3884549" y="7567803"/>
                </a:lnTo>
                <a:lnTo>
                  <a:pt x="3918293" y="7605471"/>
                </a:lnTo>
                <a:lnTo>
                  <a:pt x="3952506" y="7642606"/>
                </a:lnTo>
                <a:lnTo>
                  <a:pt x="3987177" y="7679207"/>
                </a:lnTo>
                <a:lnTo>
                  <a:pt x="4022280" y="7715263"/>
                </a:lnTo>
                <a:lnTo>
                  <a:pt x="4057827" y="7750784"/>
                </a:lnTo>
                <a:lnTo>
                  <a:pt x="4093807" y="7785748"/>
                </a:lnTo>
                <a:lnTo>
                  <a:pt x="4130217" y="7820177"/>
                </a:lnTo>
                <a:lnTo>
                  <a:pt x="4167047" y="7854048"/>
                </a:lnTo>
                <a:lnTo>
                  <a:pt x="4204284" y="7887373"/>
                </a:lnTo>
                <a:lnTo>
                  <a:pt x="4241927" y="7920152"/>
                </a:lnTo>
                <a:lnTo>
                  <a:pt x="4279963" y="7952372"/>
                </a:lnTo>
                <a:lnTo>
                  <a:pt x="4318406" y="7984033"/>
                </a:lnTo>
                <a:lnTo>
                  <a:pt x="4357217" y="8015135"/>
                </a:lnTo>
                <a:lnTo>
                  <a:pt x="4396422" y="8045678"/>
                </a:lnTo>
                <a:lnTo>
                  <a:pt x="4435995" y="8075650"/>
                </a:lnTo>
                <a:lnTo>
                  <a:pt x="4475924" y="8105064"/>
                </a:lnTo>
                <a:lnTo>
                  <a:pt x="4516221" y="8133918"/>
                </a:lnTo>
                <a:lnTo>
                  <a:pt x="4556861" y="8162188"/>
                </a:lnTo>
                <a:lnTo>
                  <a:pt x="4597857" y="8189900"/>
                </a:lnTo>
                <a:lnTo>
                  <a:pt x="4634560" y="8157299"/>
                </a:lnTo>
                <a:lnTo>
                  <a:pt x="4670272" y="8123847"/>
                </a:lnTo>
                <a:lnTo>
                  <a:pt x="4704981" y="8089557"/>
                </a:lnTo>
                <a:lnTo>
                  <a:pt x="4738675" y="8054467"/>
                </a:lnTo>
                <a:lnTo>
                  <a:pt x="4771339" y="8018577"/>
                </a:lnTo>
                <a:lnTo>
                  <a:pt x="4802975" y="7981937"/>
                </a:lnTo>
                <a:lnTo>
                  <a:pt x="4833569" y="7944548"/>
                </a:lnTo>
                <a:lnTo>
                  <a:pt x="4863122" y="7906461"/>
                </a:lnTo>
                <a:lnTo>
                  <a:pt x="4891621" y="7867675"/>
                </a:lnTo>
                <a:lnTo>
                  <a:pt x="4919053" y="7828229"/>
                </a:lnTo>
                <a:lnTo>
                  <a:pt x="4945418" y="7788135"/>
                </a:lnTo>
                <a:lnTo>
                  <a:pt x="4970704" y="7747432"/>
                </a:lnTo>
                <a:lnTo>
                  <a:pt x="4994910" y="7706131"/>
                </a:lnTo>
                <a:lnTo>
                  <a:pt x="5018024" y="7664272"/>
                </a:lnTo>
                <a:lnTo>
                  <a:pt x="5040033" y="7621867"/>
                </a:lnTo>
                <a:lnTo>
                  <a:pt x="5060924" y="7578941"/>
                </a:lnTo>
                <a:lnTo>
                  <a:pt x="5080711" y="7535519"/>
                </a:lnTo>
                <a:lnTo>
                  <a:pt x="5099367" y="7491628"/>
                </a:lnTo>
                <a:lnTo>
                  <a:pt x="5116893" y="7447293"/>
                </a:lnTo>
                <a:lnTo>
                  <a:pt x="5133276" y="7402538"/>
                </a:lnTo>
                <a:lnTo>
                  <a:pt x="5148504" y="7357377"/>
                </a:lnTo>
                <a:lnTo>
                  <a:pt x="5162588" y="7311847"/>
                </a:lnTo>
                <a:lnTo>
                  <a:pt x="5175504" y="7265975"/>
                </a:lnTo>
                <a:lnTo>
                  <a:pt x="5187239" y="7219772"/>
                </a:lnTo>
                <a:lnTo>
                  <a:pt x="5197805" y="7173265"/>
                </a:lnTo>
                <a:lnTo>
                  <a:pt x="5207178" y="7126491"/>
                </a:lnTo>
                <a:lnTo>
                  <a:pt x="5215356" y="7079450"/>
                </a:lnTo>
                <a:lnTo>
                  <a:pt x="5222329" y="7032193"/>
                </a:lnTo>
                <a:lnTo>
                  <a:pt x="5228094" y="6984720"/>
                </a:lnTo>
                <a:lnTo>
                  <a:pt x="5232641" y="6937083"/>
                </a:lnTo>
                <a:lnTo>
                  <a:pt x="5235956" y="6889280"/>
                </a:lnTo>
                <a:lnTo>
                  <a:pt x="5238039" y="6841350"/>
                </a:lnTo>
                <a:lnTo>
                  <a:pt x="5238877" y="6793319"/>
                </a:lnTo>
                <a:close/>
              </a:path>
              <a:path w="10168890" h="8611870">
                <a:moveTo>
                  <a:pt x="10168674" y="4079862"/>
                </a:moveTo>
                <a:lnTo>
                  <a:pt x="10164470" y="4067746"/>
                </a:lnTo>
                <a:lnTo>
                  <a:pt x="10154361" y="4030141"/>
                </a:lnTo>
                <a:lnTo>
                  <a:pt x="10137965" y="3981488"/>
                </a:lnTo>
                <a:lnTo>
                  <a:pt x="10121062" y="3933075"/>
                </a:lnTo>
                <a:lnTo>
                  <a:pt x="10109416" y="3896258"/>
                </a:lnTo>
                <a:lnTo>
                  <a:pt x="10091471" y="3848392"/>
                </a:lnTo>
                <a:lnTo>
                  <a:pt x="10073005" y="3800779"/>
                </a:lnTo>
                <a:lnTo>
                  <a:pt x="10054006" y="3753447"/>
                </a:lnTo>
                <a:lnTo>
                  <a:pt x="10040239" y="3717696"/>
                </a:lnTo>
                <a:lnTo>
                  <a:pt x="10020186" y="3670909"/>
                </a:lnTo>
                <a:lnTo>
                  <a:pt x="9999586" y="3624389"/>
                </a:lnTo>
                <a:lnTo>
                  <a:pt x="9978441" y="3578148"/>
                </a:lnTo>
                <a:lnTo>
                  <a:pt x="9962515" y="3543503"/>
                </a:lnTo>
                <a:lnTo>
                  <a:pt x="9940290" y="3497808"/>
                </a:lnTo>
                <a:lnTo>
                  <a:pt x="9911677" y="3441128"/>
                </a:lnTo>
                <a:lnTo>
                  <a:pt x="9894164" y="3407283"/>
                </a:lnTo>
                <a:lnTo>
                  <a:pt x="9876041" y="3373755"/>
                </a:lnTo>
                <a:lnTo>
                  <a:pt x="9851606" y="3329203"/>
                </a:lnTo>
                <a:lnTo>
                  <a:pt x="9826625" y="3284918"/>
                </a:lnTo>
                <a:lnTo>
                  <a:pt x="9801098" y="3240900"/>
                </a:lnTo>
                <a:lnTo>
                  <a:pt x="9775038" y="3197174"/>
                </a:lnTo>
                <a:lnTo>
                  <a:pt x="9754210" y="3165017"/>
                </a:lnTo>
                <a:lnTo>
                  <a:pt x="9727070" y="3121825"/>
                </a:lnTo>
                <a:lnTo>
                  <a:pt x="9699422" y="3078911"/>
                </a:lnTo>
                <a:lnTo>
                  <a:pt x="9677006" y="3047568"/>
                </a:lnTo>
                <a:lnTo>
                  <a:pt x="9648304" y="3005175"/>
                </a:lnTo>
                <a:lnTo>
                  <a:pt x="9619082" y="2963049"/>
                </a:lnTo>
                <a:lnTo>
                  <a:pt x="9595117" y="2932493"/>
                </a:lnTo>
                <a:lnTo>
                  <a:pt x="9564878" y="2890901"/>
                </a:lnTo>
                <a:lnTo>
                  <a:pt x="9534119" y="2849549"/>
                </a:lnTo>
                <a:lnTo>
                  <a:pt x="9508630" y="2819781"/>
                </a:lnTo>
                <a:lnTo>
                  <a:pt x="9476880" y="2778937"/>
                </a:lnTo>
                <a:lnTo>
                  <a:pt x="9450387" y="2749677"/>
                </a:lnTo>
                <a:lnTo>
                  <a:pt x="9417647" y="2709354"/>
                </a:lnTo>
                <a:lnTo>
                  <a:pt x="9390164" y="2680589"/>
                </a:lnTo>
                <a:lnTo>
                  <a:pt x="9356446" y="2640761"/>
                </a:lnTo>
                <a:lnTo>
                  <a:pt x="9327998" y="2612491"/>
                </a:lnTo>
                <a:lnTo>
                  <a:pt x="9293314" y="2573147"/>
                </a:lnTo>
                <a:lnTo>
                  <a:pt x="9263913" y="2545372"/>
                </a:lnTo>
                <a:lnTo>
                  <a:pt x="9228264" y="2506510"/>
                </a:lnTo>
                <a:lnTo>
                  <a:pt x="9197924" y="2479217"/>
                </a:lnTo>
                <a:lnTo>
                  <a:pt x="9161335" y="2440838"/>
                </a:lnTo>
                <a:lnTo>
                  <a:pt x="9130068" y="2414016"/>
                </a:lnTo>
                <a:lnTo>
                  <a:pt x="9098331" y="2387422"/>
                </a:lnTo>
                <a:lnTo>
                  <a:pt x="9060370" y="2349754"/>
                </a:lnTo>
                <a:lnTo>
                  <a:pt x="9027719" y="2323630"/>
                </a:lnTo>
                <a:lnTo>
                  <a:pt x="8994623" y="2297722"/>
                </a:lnTo>
                <a:lnTo>
                  <a:pt x="8955316" y="2260739"/>
                </a:lnTo>
                <a:lnTo>
                  <a:pt x="8921318" y="2235301"/>
                </a:lnTo>
                <a:lnTo>
                  <a:pt x="8886888" y="2210079"/>
                </a:lnTo>
                <a:lnTo>
                  <a:pt x="8852027" y="2185085"/>
                </a:lnTo>
                <a:lnTo>
                  <a:pt x="8816734" y="2160308"/>
                </a:lnTo>
                <a:lnTo>
                  <a:pt x="8775243" y="2124430"/>
                </a:lnTo>
                <a:lnTo>
                  <a:pt x="8739086" y="2100097"/>
                </a:lnTo>
                <a:lnTo>
                  <a:pt x="8702510" y="2075967"/>
                </a:lnTo>
                <a:lnTo>
                  <a:pt x="8665502" y="2052066"/>
                </a:lnTo>
                <a:lnTo>
                  <a:pt x="8628088" y="2028367"/>
                </a:lnTo>
                <a:lnTo>
                  <a:pt x="8590267" y="2004872"/>
                </a:lnTo>
                <a:lnTo>
                  <a:pt x="8552028" y="1981593"/>
                </a:lnTo>
                <a:lnTo>
                  <a:pt x="8513381" y="1958530"/>
                </a:lnTo>
                <a:lnTo>
                  <a:pt x="8474342" y="1935657"/>
                </a:lnTo>
                <a:lnTo>
                  <a:pt x="8434895" y="1913001"/>
                </a:lnTo>
                <a:lnTo>
                  <a:pt x="8395055" y="1890534"/>
                </a:lnTo>
                <a:lnTo>
                  <a:pt x="8354822" y="1868271"/>
                </a:lnTo>
                <a:lnTo>
                  <a:pt x="8314195" y="1846211"/>
                </a:lnTo>
                <a:lnTo>
                  <a:pt x="8273186" y="1824342"/>
                </a:lnTo>
                <a:lnTo>
                  <a:pt x="8237550" y="1813991"/>
                </a:lnTo>
                <a:lnTo>
                  <a:pt x="8195780" y="1792516"/>
                </a:lnTo>
                <a:lnTo>
                  <a:pt x="8153628" y="1771230"/>
                </a:lnTo>
                <a:lnTo>
                  <a:pt x="8111109" y="1750136"/>
                </a:lnTo>
                <a:lnTo>
                  <a:pt x="8073987" y="1740547"/>
                </a:lnTo>
                <a:lnTo>
                  <a:pt x="8030731" y="1719821"/>
                </a:lnTo>
                <a:lnTo>
                  <a:pt x="7987119" y="1699285"/>
                </a:lnTo>
                <a:lnTo>
                  <a:pt x="7948904" y="1690243"/>
                </a:lnTo>
                <a:lnTo>
                  <a:pt x="7904569" y="1670075"/>
                </a:lnTo>
                <a:lnTo>
                  <a:pt x="7859877" y="1650085"/>
                </a:lnTo>
                <a:lnTo>
                  <a:pt x="7820609" y="1641576"/>
                </a:lnTo>
                <a:lnTo>
                  <a:pt x="7775232" y="1621942"/>
                </a:lnTo>
                <a:lnTo>
                  <a:pt x="7735278" y="1613789"/>
                </a:lnTo>
                <a:lnTo>
                  <a:pt x="7689215" y="1594497"/>
                </a:lnTo>
                <a:lnTo>
                  <a:pt x="7607617" y="1579054"/>
                </a:lnTo>
                <a:lnTo>
                  <a:pt x="7560564" y="1560271"/>
                </a:lnTo>
                <a:lnTo>
                  <a:pt x="7477011" y="1545831"/>
                </a:lnTo>
                <a:lnTo>
                  <a:pt x="7428979" y="1527543"/>
                </a:lnTo>
                <a:lnTo>
                  <a:pt x="7386409" y="1520723"/>
                </a:lnTo>
                <a:lnTo>
                  <a:pt x="7300341" y="1507566"/>
                </a:lnTo>
                <a:lnTo>
                  <a:pt x="7213041" y="1495031"/>
                </a:lnTo>
                <a:lnTo>
                  <a:pt x="7163168" y="1477670"/>
                </a:lnTo>
                <a:lnTo>
                  <a:pt x="7074090" y="1466049"/>
                </a:lnTo>
                <a:lnTo>
                  <a:pt x="7034885" y="1471764"/>
                </a:lnTo>
                <a:lnTo>
                  <a:pt x="6944093" y="1461008"/>
                </a:lnTo>
                <a:lnTo>
                  <a:pt x="6805816" y="1445945"/>
                </a:lnTo>
                <a:lnTo>
                  <a:pt x="6764947" y="1452511"/>
                </a:lnTo>
                <a:lnTo>
                  <a:pt x="6670903" y="1443418"/>
                </a:lnTo>
                <a:lnTo>
                  <a:pt x="6629247" y="1450378"/>
                </a:lnTo>
                <a:lnTo>
                  <a:pt x="6533655" y="1442072"/>
                </a:lnTo>
                <a:lnTo>
                  <a:pt x="6491262" y="1449425"/>
                </a:lnTo>
                <a:lnTo>
                  <a:pt x="6442850" y="1445577"/>
                </a:lnTo>
                <a:lnTo>
                  <a:pt x="6356832" y="1460893"/>
                </a:lnTo>
                <a:lnTo>
                  <a:pt x="6307709" y="1457413"/>
                </a:lnTo>
                <a:lnTo>
                  <a:pt x="6220295" y="1473441"/>
                </a:lnTo>
                <a:lnTo>
                  <a:pt x="6170485" y="1470317"/>
                </a:lnTo>
                <a:lnTo>
                  <a:pt x="5718480" y="1558074"/>
                </a:lnTo>
                <a:lnTo>
                  <a:pt x="5677967" y="1578724"/>
                </a:lnTo>
                <a:lnTo>
                  <a:pt x="5584850" y="1597660"/>
                </a:lnTo>
                <a:lnTo>
                  <a:pt x="5543791" y="1618576"/>
                </a:lnTo>
                <a:lnTo>
                  <a:pt x="5449621" y="1638046"/>
                </a:lnTo>
                <a:lnTo>
                  <a:pt x="5408053" y="1659229"/>
                </a:lnTo>
                <a:lnTo>
                  <a:pt x="5360555" y="1669173"/>
                </a:lnTo>
                <a:lnTo>
                  <a:pt x="5276608" y="1711934"/>
                </a:lnTo>
                <a:lnTo>
                  <a:pt x="5228641" y="1722120"/>
                </a:lnTo>
                <a:lnTo>
                  <a:pt x="4949101" y="1864550"/>
                </a:lnTo>
                <a:lnTo>
                  <a:pt x="5773559" y="3482721"/>
                </a:lnTo>
                <a:lnTo>
                  <a:pt x="5883021" y="3426955"/>
                </a:lnTo>
                <a:lnTo>
                  <a:pt x="5931459" y="3416528"/>
                </a:lnTo>
                <a:lnTo>
                  <a:pt x="6015888" y="3373513"/>
                </a:lnTo>
                <a:lnTo>
                  <a:pt x="6110541" y="3353790"/>
                </a:lnTo>
                <a:lnTo>
                  <a:pt x="6151588" y="3332886"/>
                </a:lnTo>
                <a:lnTo>
                  <a:pt x="6424269" y="3279470"/>
                </a:lnTo>
                <a:lnTo>
                  <a:pt x="6473990" y="3282645"/>
                </a:lnTo>
                <a:lnTo>
                  <a:pt x="6517475" y="3274745"/>
                </a:lnTo>
                <a:lnTo>
                  <a:pt x="6566268" y="3278390"/>
                </a:lnTo>
                <a:lnTo>
                  <a:pt x="6608788" y="3270974"/>
                </a:lnTo>
                <a:lnTo>
                  <a:pt x="6656591" y="3275139"/>
                </a:lnTo>
                <a:lnTo>
                  <a:pt x="6698094" y="3268243"/>
                </a:lnTo>
                <a:lnTo>
                  <a:pt x="6744843" y="3272929"/>
                </a:lnTo>
                <a:lnTo>
                  <a:pt x="6791033" y="3277895"/>
                </a:lnTo>
                <a:lnTo>
                  <a:pt x="6836677" y="3283153"/>
                </a:lnTo>
                <a:lnTo>
                  <a:pt x="6881749" y="3288703"/>
                </a:lnTo>
                <a:lnTo>
                  <a:pt x="6926237" y="3294545"/>
                </a:lnTo>
                <a:lnTo>
                  <a:pt x="6970115" y="3300692"/>
                </a:lnTo>
                <a:lnTo>
                  <a:pt x="7013397" y="3307143"/>
                </a:lnTo>
                <a:lnTo>
                  <a:pt x="7061809" y="3325241"/>
                </a:lnTo>
                <a:lnTo>
                  <a:pt x="7103808" y="3332353"/>
                </a:lnTo>
                <a:lnTo>
                  <a:pt x="7145160" y="3339782"/>
                </a:lnTo>
                <a:lnTo>
                  <a:pt x="7191616" y="3358883"/>
                </a:lnTo>
                <a:lnTo>
                  <a:pt x="7231621" y="3367011"/>
                </a:lnTo>
                <a:lnTo>
                  <a:pt x="7276693" y="3386798"/>
                </a:lnTo>
                <a:lnTo>
                  <a:pt x="7321055" y="3406952"/>
                </a:lnTo>
                <a:lnTo>
                  <a:pt x="7358926" y="3416160"/>
                </a:lnTo>
                <a:lnTo>
                  <a:pt x="7401839" y="3437064"/>
                </a:lnTo>
                <a:lnTo>
                  <a:pt x="7443991" y="3458349"/>
                </a:lnTo>
                <a:lnTo>
                  <a:pt x="7485393" y="3480016"/>
                </a:lnTo>
                <a:lnTo>
                  <a:pt x="7526007" y="3502088"/>
                </a:lnTo>
                <a:lnTo>
                  <a:pt x="7560056" y="3513239"/>
                </a:lnTo>
                <a:lnTo>
                  <a:pt x="7604849" y="3547427"/>
                </a:lnTo>
                <a:lnTo>
                  <a:pt x="7643050" y="3570732"/>
                </a:lnTo>
                <a:lnTo>
                  <a:pt x="7680426" y="3594455"/>
                </a:lnTo>
                <a:lnTo>
                  <a:pt x="7716939" y="3618598"/>
                </a:lnTo>
                <a:lnTo>
                  <a:pt x="7752613" y="3643185"/>
                </a:lnTo>
                <a:lnTo>
                  <a:pt x="7787399" y="3668217"/>
                </a:lnTo>
                <a:lnTo>
                  <a:pt x="7827073" y="3705021"/>
                </a:lnTo>
                <a:lnTo>
                  <a:pt x="7860081" y="3730968"/>
                </a:lnTo>
                <a:lnTo>
                  <a:pt x="7892174" y="3757384"/>
                </a:lnTo>
                <a:lnTo>
                  <a:pt x="7929092" y="3795572"/>
                </a:lnTo>
                <a:lnTo>
                  <a:pt x="7959318" y="3822941"/>
                </a:lnTo>
                <a:lnTo>
                  <a:pt x="7994345" y="3862108"/>
                </a:lnTo>
                <a:lnTo>
                  <a:pt x="8022641" y="3890454"/>
                </a:lnTo>
                <a:lnTo>
                  <a:pt x="8055724" y="3930612"/>
                </a:lnTo>
                <a:lnTo>
                  <a:pt x="8082039" y="3959961"/>
                </a:lnTo>
                <a:lnTo>
                  <a:pt x="8113115" y="4001147"/>
                </a:lnTo>
                <a:lnTo>
                  <a:pt x="8143164" y="4042841"/>
                </a:lnTo>
                <a:lnTo>
                  <a:pt x="8166417" y="4073766"/>
                </a:lnTo>
                <a:lnTo>
                  <a:pt x="8194370" y="4116527"/>
                </a:lnTo>
                <a:lnTo>
                  <a:pt x="8221269" y="4159834"/>
                </a:lnTo>
                <a:lnTo>
                  <a:pt x="8247088" y="4203700"/>
                </a:lnTo>
                <a:lnTo>
                  <a:pt x="8266049" y="4236796"/>
                </a:lnTo>
                <a:lnTo>
                  <a:pt x="8289658" y="4281779"/>
                </a:lnTo>
                <a:lnTo>
                  <a:pt x="8312163" y="4327322"/>
                </a:lnTo>
                <a:lnTo>
                  <a:pt x="8333562" y="4373435"/>
                </a:lnTo>
                <a:lnTo>
                  <a:pt x="8348104" y="4408792"/>
                </a:lnTo>
                <a:lnTo>
                  <a:pt x="8367331" y="4456011"/>
                </a:lnTo>
                <a:lnTo>
                  <a:pt x="8385492" y="4503763"/>
                </a:lnTo>
                <a:lnTo>
                  <a:pt x="8402612" y="4552061"/>
                </a:lnTo>
                <a:lnTo>
                  <a:pt x="8412912" y="4589577"/>
                </a:lnTo>
                <a:lnTo>
                  <a:pt x="8427961" y="4638916"/>
                </a:lnTo>
                <a:lnTo>
                  <a:pt x="8442007" y="4688776"/>
                </a:lnTo>
                <a:lnTo>
                  <a:pt x="8449285" y="4727829"/>
                </a:lnTo>
                <a:lnTo>
                  <a:pt x="8461350" y="4778692"/>
                </a:lnTo>
                <a:lnTo>
                  <a:pt x="8466671" y="4818748"/>
                </a:lnTo>
                <a:lnTo>
                  <a:pt x="8476805" y="4870589"/>
                </a:lnTo>
                <a:lnTo>
                  <a:pt x="8480234" y="4911610"/>
                </a:lnTo>
                <a:lnTo>
                  <a:pt x="8482736" y="4953089"/>
                </a:lnTo>
                <a:lnTo>
                  <a:pt x="8490090" y="5006352"/>
                </a:lnTo>
                <a:lnTo>
                  <a:pt x="8490775" y="5048770"/>
                </a:lnTo>
                <a:lnTo>
                  <a:pt x="8490572" y="5091633"/>
                </a:lnTo>
                <a:lnTo>
                  <a:pt x="8489505" y="5134940"/>
                </a:lnTo>
                <a:lnTo>
                  <a:pt x="8493341" y="5189994"/>
                </a:lnTo>
                <a:lnTo>
                  <a:pt x="8490560" y="5234178"/>
                </a:lnTo>
                <a:lnTo>
                  <a:pt x="8486953" y="5278767"/>
                </a:lnTo>
                <a:lnTo>
                  <a:pt x="8482520" y="5323789"/>
                </a:lnTo>
                <a:lnTo>
                  <a:pt x="8477288" y="5369217"/>
                </a:lnTo>
                <a:lnTo>
                  <a:pt x="8471268" y="5415038"/>
                </a:lnTo>
                <a:lnTo>
                  <a:pt x="8458695" y="5449951"/>
                </a:lnTo>
                <a:lnTo>
                  <a:pt x="8451139" y="5496560"/>
                </a:lnTo>
                <a:lnTo>
                  <a:pt x="8442820" y="5543562"/>
                </a:lnTo>
                <a:lnTo>
                  <a:pt x="8433765" y="5590933"/>
                </a:lnTo>
                <a:lnTo>
                  <a:pt x="8418233" y="5627357"/>
                </a:lnTo>
                <a:lnTo>
                  <a:pt x="8407755" y="5675452"/>
                </a:lnTo>
                <a:lnTo>
                  <a:pt x="8390814" y="5712599"/>
                </a:lnTo>
                <a:lnTo>
                  <a:pt x="8378952" y="5761393"/>
                </a:lnTo>
                <a:lnTo>
                  <a:pt x="8360664" y="5799226"/>
                </a:lnTo>
                <a:lnTo>
                  <a:pt x="8347481" y="5848693"/>
                </a:lnTo>
                <a:lnTo>
                  <a:pt x="8327898" y="5887186"/>
                </a:lnTo>
                <a:lnTo>
                  <a:pt x="8307692" y="5925985"/>
                </a:lnTo>
                <a:lnTo>
                  <a:pt x="8286864" y="5965101"/>
                </a:lnTo>
                <a:lnTo>
                  <a:pt x="8265439" y="6004522"/>
                </a:lnTo>
                <a:lnTo>
                  <a:pt x="8243430" y="6044247"/>
                </a:lnTo>
                <a:lnTo>
                  <a:pt x="8220850" y="6084252"/>
                </a:lnTo>
                <a:lnTo>
                  <a:pt x="8197710" y="6124549"/>
                </a:lnTo>
                <a:lnTo>
                  <a:pt x="8174037" y="6165126"/>
                </a:lnTo>
                <a:lnTo>
                  <a:pt x="8144053" y="6194653"/>
                </a:lnTo>
                <a:lnTo>
                  <a:pt x="8094091" y="6277114"/>
                </a:lnTo>
                <a:lnTo>
                  <a:pt x="8062608" y="6307417"/>
                </a:lnTo>
                <a:lnTo>
                  <a:pt x="8036407" y="6349263"/>
                </a:lnTo>
                <a:lnTo>
                  <a:pt x="7800480" y="6569240"/>
                </a:lnTo>
                <a:lnTo>
                  <a:pt x="7765212" y="6601473"/>
                </a:lnTo>
                <a:lnTo>
                  <a:pt x="7723810" y="6622555"/>
                </a:lnTo>
                <a:lnTo>
                  <a:pt x="7687843" y="6655143"/>
                </a:lnTo>
                <a:lnTo>
                  <a:pt x="7645781" y="6676568"/>
                </a:lnTo>
                <a:lnTo>
                  <a:pt x="7609179" y="6709473"/>
                </a:lnTo>
                <a:lnTo>
                  <a:pt x="7390181" y="6821056"/>
                </a:lnTo>
                <a:lnTo>
                  <a:pt x="7339800" y="6832460"/>
                </a:lnTo>
                <a:lnTo>
                  <a:pt x="7251573" y="6877418"/>
                </a:lnTo>
                <a:lnTo>
                  <a:pt x="7153249" y="6899008"/>
                </a:lnTo>
                <a:lnTo>
                  <a:pt x="7110438" y="6920814"/>
                </a:lnTo>
                <a:lnTo>
                  <a:pt x="7062254" y="6931114"/>
                </a:lnTo>
                <a:lnTo>
                  <a:pt x="7057491" y="6976300"/>
                </a:lnTo>
                <a:lnTo>
                  <a:pt x="7057987" y="7033057"/>
                </a:lnTo>
                <a:lnTo>
                  <a:pt x="7052208" y="7078764"/>
                </a:lnTo>
                <a:lnTo>
                  <a:pt x="7045934" y="7124725"/>
                </a:lnTo>
                <a:lnTo>
                  <a:pt x="7044931" y="7182244"/>
                </a:lnTo>
                <a:lnTo>
                  <a:pt x="7037679" y="7228700"/>
                </a:lnTo>
                <a:lnTo>
                  <a:pt x="7029932" y="7275398"/>
                </a:lnTo>
                <a:lnTo>
                  <a:pt x="7021716" y="7322350"/>
                </a:lnTo>
                <a:lnTo>
                  <a:pt x="7013029" y="7369543"/>
                </a:lnTo>
                <a:lnTo>
                  <a:pt x="7009625" y="7428281"/>
                </a:lnTo>
                <a:lnTo>
                  <a:pt x="6999999" y="7475944"/>
                </a:lnTo>
                <a:lnTo>
                  <a:pt x="6989915" y="7523848"/>
                </a:lnTo>
                <a:lnTo>
                  <a:pt x="6979361" y="7571981"/>
                </a:lnTo>
                <a:lnTo>
                  <a:pt x="6968363" y="7620343"/>
                </a:lnTo>
                <a:lnTo>
                  <a:pt x="6956920" y="7668946"/>
                </a:lnTo>
                <a:lnTo>
                  <a:pt x="6945020" y="7717764"/>
                </a:lnTo>
                <a:lnTo>
                  <a:pt x="6932701" y="7766799"/>
                </a:lnTo>
                <a:lnTo>
                  <a:pt x="6914172" y="7804747"/>
                </a:lnTo>
                <a:lnTo>
                  <a:pt x="6900977" y="7854226"/>
                </a:lnTo>
                <a:lnTo>
                  <a:pt x="6887362" y="7903921"/>
                </a:lnTo>
                <a:lnTo>
                  <a:pt x="6873316" y="7953832"/>
                </a:lnTo>
                <a:lnTo>
                  <a:pt x="6853098" y="7992643"/>
                </a:lnTo>
                <a:lnTo>
                  <a:pt x="6838239" y="8042973"/>
                </a:lnTo>
                <a:lnTo>
                  <a:pt x="6822973" y="8093519"/>
                </a:lnTo>
                <a:lnTo>
                  <a:pt x="6801536" y="8132953"/>
                </a:lnTo>
                <a:lnTo>
                  <a:pt x="6785457" y="8183893"/>
                </a:lnTo>
                <a:lnTo>
                  <a:pt x="6768998" y="8235048"/>
                </a:lnTo>
                <a:lnTo>
                  <a:pt x="6723380" y="8315299"/>
                </a:lnTo>
                <a:lnTo>
                  <a:pt x="6705765" y="8367039"/>
                </a:lnTo>
                <a:lnTo>
                  <a:pt x="6682003" y="8407641"/>
                </a:lnTo>
                <a:lnTo>
                  <a:pt x="6663652" y="8459762"/>
                </a:lnTo>
                <a:lnTo>
                  <a:pt x="6589090" y="8583257"/>
                </a:lnTo>
                <a:lnTo>
                  <a:pt x="6575577" y="8604402"/>
                </a:lnTo>
                <a:lnTo>
                  <a:pt x="7820546" y="8611502"/>
                </a:lnTo>
                <a:lnTo>
                  <a:pt x="7878991" y="8581733"/>
                </a:lnTo>
                <a:lnTo>
                  <a:pt x="7930070" y="8569947"/>
                </a:lnTo>
                <a:lnTo>
                  <a:pt x="7975574" y="8546770"/>
                </a:lnTo>
                <a:lnTo>
                  <a:pt x="8027035" y="8534806"/>
                </a:lnTo>
                <a:lnTo>
                  <a:pt x="8165185" y="8464423"/>
                </a:lnTo>
                <a:lnTo>
                  <a:pt x="8217306" y="8452117"/>
                </a:lnTo>
                <a:lnTo>
                  <a:pt x="8439302" y="8339010"/>
                </a:lnTo>
                <a:lnTo>
                  <a:pt x="8476170" y="8305978"/>
                </a:lnTo>
                <a:lnTo>
                  <a:pt x="8603234" y="8241233"/>
                </a:lnTo>
                <a:lnTo>
                  <a:pt x="8639492" y="8208518"/>
                </a:lnTo>
                <a:lnTo>
                  <a:pt x="8681415" y="8187156"/>
                </a:lnTo>
                <a:lnTo>
                  <a:pt x="8717356" y="8154594"/>
                </a:lnTo>
                <a:lnTo>
                  <a:pt x="8758949" y="8133397"/>
                </a:lnTo>
                <a:lnTo>
                  <a:pt x="8794585" y="8100987"/>
                </a:lnTo>
                <a:lnTo>
                  <a:pt x="8835822" y="8079968"/>
                </a:lnTo>
                <a:lnTo>
                  <a:pt x="8906231" y="8015592"/>
                </a:lnTo>
                <a:lnTo>
                  <a:pt x="8946934" y="7994853"/>
                </a:lnTo>
                <a:lnTo>
                  <a:pt x="9350896" y="7618006"/>
                </a:lnTo>
                <a:lnTo>
                  <a:pt x="9377413" y="7575982"/>
                </a:lnTo>
                <a:lnTo>
                  <a:pt x="9441307" y="7514920"/>
                </a:lnTo>
                <a:lnTo>
                  <a:pt x="9467139" y="7473251"/>
                </a:lnTo>
                <a:lnTo>
                  <a:pt x="9498495" y="7443025"/>
                </a:lnTo>
                <a:lnTo>
                  <a:pt x="9523844" y="7401611"/>
                </a:lnTo>
                <a:lnTo>
                  <a:pt x="9554718" y="7371626"/>
                </a:lnTo>
                <a:lnTo>
                  <a:pt x="9579572" y="7330453"/>
                </a:lnTo>
                <a:lnTo>
                  <a:pt x="9609950" y="7300722"/>
                </a:lnTo>
                <a:lnTo>
                  <a:pt x="9658401" y="7219023"/>
                </a:lnTo>
                <a:lnTo>
                  <a:pt x="9688004" y="7189686"/>
                </a:lnTo>
                <a:lnTo>
                  <a:pt x="9757905" y="7068553"/>
                </a:lnTo>
                <a:lnTo>
                  <a:pt x="9786417" y="7039775"/>
                </a:lnTo>
                <a:lnTo>
                  <a:pt x="9808896" y="6999808"/>
                </a:lnTo>
                <a:lnTo>
                  <a:pt x="9874631" y="6880796"/>
                </a:lnTo>
                <a:lnTo>
                  <a:pt x="9937737" y="6763131"/>
                </a:lnTo>
                <a:lnTo>
                  <a:pt x="9952406" y="6712890"/>
                </a:lnTo>
                <a:lnTo>
                  <a:pt x="9992360" y="6635521"/>
                </a:lnTo>
                <a:lnTo>
                  <a:pt x="10031070" y="6558788"/>
                </a:lnTo>
                <a:lnTo>
                  <a:pt x="10044189" y="6509347"/>
                </a:lnTo>
                <a:lnTo>
                  <a:pt x="10080968" y="6433591"/>
                </a:lnTo>
                <a:lnTo>
                  <a:pt x="10093109" y="6384645"/>
                </a:lnTo>
                <a:lnTo>
                  <a:pt x="10110673" y="6347193"/>
                </a:lnTo>
                <a:lnTo>
                  <a:pt x="10122141" y="6298590"/>
                </a:lnTo>
                <a:lnTo>
                  <a:pt x="10139032" y="6261468"/>
                </a:lnTo>
                <a:lnTo>
                  <a:pt x="10149827" y="6213221"/>
                </a:lnTo>
                <a:lnTo>
                  <a:pt x="10166032" y="6176454"/>
                </a:lnTo>
                <a:lnTo>
                  <a:pt x="10166744" y="6161837"/>
                </a:lnTo>
                <a:lnTo>
                  <a:pt x="10167442" y="5406047"/>
                </a:lnTo>
                <a:lnTo>
                  <a:pt x="10168674" y="4079862"/>
                </a:lnTo>
                <a:close/>
              </a:path>
            </a:pathLst>
          </a:custGeom>
          <a:solidFill>
            <a:srgbClr val="400036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0717" y="7998434"/>
            <a:ext cx="838200" cy="1257300"/>
          </a:xfrm>
          <a:custGeom>
            <a:avLst/>
            <a:gdLst/>
            <a:ahLst/>
            <a:cxnLst/>
            <a:rect l="l" t="t" r="r" b="b"/>
            <a:pathLst>
              <a:path w="838200" h="1257300">
                <a:moveTo>
                  <a:pt x="208013" y="207073"/>
                </a:moveTo>
                <a:lnTo>
                  <a:pt x="202514" y="159600"/>
                </a:lnTo>
                <a:lnTo>
                  <a:pt x="186867" y="116014"/>
                </a:lnTo>
                <a:lnTo>
                  <a:pt x="162306" y="77558"/>
                </a:lnTo>
                <a:lnTo>
                  <a:pt x="130098" y="45491"/>
                </a:lnTo>
                <a:lnTo>
                  <a:pt x="91478" y="21056"/>
                </a:lnTo>
                <a:lnTo>
                  <a:pt x="47701" y="5473"/>
                </a:lnTo>
                <a:lnTo>
                  <a:pt x="0" y="0"/>
                </a:lnTo>
                <a:lnTo>
                  <a:pt x="0" y="840130"/>
                </a:lnTo>
                <a:lnTo>
                  <a:pt x="3568" y="894778"/>
                </a:lnTo>
                <a:lnTo>
                  <a:pt x="13970" y="947280"/>
                </a:lnTo>
                <a:lnTo>
                  <a:pt x="30746" y="997191"/>
                </a:lnTo>
                <a:lnTo>
                  <a:pt x="53441" y="1044079"/>
                </a:lnTo>
                <a:lnTo>
                  <a:pt x="96977" y="1028128"/>
                </a:lnTo>
                <a:lnTo>
                  <a:pt x="135407" y="1003503"/>
                </a:lnTo>
                <a:lnTo>
                  <a:pt x="167538" y="971397"/>
                </a:lnTo>
                <a:lnTo>
                  <a:pt x="192138" y="933043"/>
                </a:lnTo>
                <a:lnTo>
                  <a:pt x="208013" y="889647"/>
                </a:lnTo>
                <a:lnTo>
                  <a:pt x="208013" y="207073"/>
                </a:lnTo>
                <a:close/>
              </a:path>
              <a:path w="838200" h="1257300">
                <a:moveTo>
                  <a:pt x="837971" y="840130"/>
                </a:moveTo>
                <a:lnTo>
                  <a:pt x="835152" y="791489"/>
                </a:lnTo>
                <a:lnTo>
                  <a:pt x="826909" y="744499"/>
                </a:lnTo>
                <a:lnTo>
                  <a:pt x="813549" y="699465"/>
                </a:lnTo>
                <a:lnTo>
                  <a:pt x="795388" y="656704"/>
                </a:lnTo>
                <a:lnTo>
                  <a:pt x="772744" y="616534"/>
                </a:lnTo>
                <a:lnTo>
                  <a:pt x="745921" y="579259"/>
                </a:lnTo>
                <a:lnTo>
                  <a:pt x="715251" y="545198"/>
                </a:lnTo>
                <a:lnTo>
                  <a:pt x="681037" y="514667"/>
                </a:lnTo>
                <a:lnTo>
                  <a:pt x="643597" y="487972"/>
                </a:lnTo>
                <a:lnTo>
                  <a:pt x="603250" y="465429"/>
                </a:lnTo>
                <a:lnTo>
                  <a:pt x="560298" y="447344"/>
                </a:lnTo>
                <a:lnTo>
                  <a:pt x="515061" y="434047"/>
                </a:lnTo>
                <a:lnTo>
                  <a:pt x="467855" y="425831"/>
                </a:lnTo>
                <a:lnTo>
                  <a:pt x="418985" y="423024"/>
                </a:lnTo>
                <a:lnTo>
                  <a:pt x="416013" y="423062"/>
                </a:lnTo>
                <a:lnTo>
                  <a:pt x="416013" y="630148"/>
                </a:lnTo>
                <a:lnTo>
                  <a:pt x="418985" y="630097"/>
                </a:lnTo>
                <a:lnTo>
                  <a:pt x="467309" y="635660"/>
                </a:lnTo>
                <a:lnTo>
                  <a:pt x="511695" y="651484"/>
                </a:lnTo>
                <a:lnTo>
                  <a:pt x="550862" y="676300"/>
                </a:lnTo>
                <a:lnTo>
                  <a:pt x="583552" y="708850"/>
                </a:lnTo>
                <a:lnTo>
                  <a:pt x="608482" y="747852"/>
                </a:lnTo>
                <a:lnTo>
                  <a:pt x="624382" y="792035"/>
                </a:lnTo>
                <a:lnTo>
                  <a:pt x="629958" y="840130"/>
                </a:lnTo>
                <a:lnTo>
                  <a:pt x="624382" y="888238"/>
                </a:lnTo>
                <a:lnTo>
                  <a:pt x="608482" y="932421"/>
                </a:lnTo>
                <a:lnTo>
                  <a:pt x="583552" y="971423"/>
                </a:lnTo>
                <a:lnTo>
                  <a:pt x="550862" y="1003973"/>
                </a:lnTo>
                <a:lnTo>
                  <a:pt x="511695" y="1028788"/>
                </a:lnTo>
                <a:lnTo>
                  <a:pt x="467309" y="1044613"/>
                </a:lnTo>
                <a:lnTo>
                  <a:pt x="418985" y="1050163"/>
                </a:lnTo>
                <a:lnTo>
                  <a:pt x="406044" y="1049769"/>
                </a:lnTo>
                <a:lnTo>
                  <a:pt x="393293" y="1048613"/>
                </a:lnTo>
                <a:lnTo>
                  <a:pt x="380784" y="1046708"/>
                </a:lnTo>
                <a:lnTo>
                  <a:pt x="368515" y="1044079"/>
                </a:lnTo>
                <a:lnTo>
                  <a:pt x="344182" y="1082217"/>
                </a:lnTo>
                <a:lnTo>
                  <a:pt x="315963" y="1117409"/>
                </a:lnTo>
                <a:lnTo>
                  <a:pt x="284162" y="1149350"/>
                </a:lnTo>
                <a:lnTo>
                  <a:pt x="249072" y="1177734"/>
                </a:lnTo>
                <a:lnTo>
                  <a:pt x="210985" y="1202283"/>
                </a:lnTo>
                <a:lnTo>
                  <a:pt x="258699" y="1225613"/>
                </a:lnTo>
                <a:lnTo>
                  <a:pt x="309575" y="1242872"/>
                </a:lnTo>
                <a:lnTo>
                  <a:pt x="363169" y="1253566"/>
                </a:lnTo>
                <a:lnTo>
                  <a:pt x="418985" y="1257236"/>
                </a:lnTo>
                <a:lnTo>
                  <a:pt x="467855" y="1254429"/>
                </a:lnTo>
                <a:lnTo>
                  <a:pt x="515061" y="1246225"/>
                </a:lnTo>
                <a:lnTo>
                  <a:pt x="560298" y="1232928"/>
                </a:lnTo>
                <a:lnTo>
                  <a:pt x="603250" y="1214843"/>
                </a:lnTo>
                <a:lnTo>
                  <a:pt x="643597" y="1192301"/>
                </a:lnTo>
                <a:lnTo>
                  <a:pt x="681037" y="1165606"/>
                </a:lnTo>
                <a:lnTo>
                  <a:pt x="715251" y="1135075"/>
                </a:lnTo>
                <a:lnTo>
                  <a:pt x="745921" y="1101013"/>
                </a:lnTo>
                <a:lnTo>
                  <a:pt x="772744" y="1063739"/>
                </a:lnTo>
                <a:lnTo>
                  <a:pt x="795388" y="1023569"/>
                </a:lnTo>
                <a:lnTo>
                  <a:pt x="813549" y="980808"/>
                </a:lnTo>
                <a:lnTo>
                  <a:pt x="826909" y="935774"/>
                </a:lnTo>
                <a:lnTo>
                  <a:pt x="835152" y="888771"/>
                </a:lnTo>
                <a:lnTo>
                  <a:pt x="837971" y="840130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2200910"/>
          </a:xfrm>
          <a:custGeom>
            <a:avLst/>
            <a:gdLst/>
            <a:ahLst/>
            <a:cxnLst/>
            <a:rect l="l" t="t" r="r" b="b"/>
            <a:pathLst>
              <a:path w="18288000" h="2200910">
                <a:moveTo>
                  <a:pt x="18288000" y="2200894"/>
                </a:moveTo>
                <a:lnTo>
                  <a:pt x="0" y="2200894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200894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575592"/>
            <a:ext cx="18288000" cy="711835"/>
          </a:xfrm>
          <a:custGeom>
            <a:avLst/>
            <a:gdLst/>
            <a:ahLst/>
            <a:cxnLst/>
            <a:rect l="l" t="t" r="r" b="b"/>
            <a:pathLst>
              <a:path w="18288000" h="711834">
                <a:moveTo>
                  <a:pt x="18287998" y="711407"/>
                </a:moveTo>
                <a:lnTo>
                  <a:pt x="0" y="71140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711407"/>
                </a:lnTo>
                <a:close/>
              </a:path>
            </a:pathLst>
          </a:custGeom>
          <a:solidFill>
            <a:srgbClr val="4000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1311" y="2503161"/>
            <a:ext cx="9386931" cy="52796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147" y="3201536"/>
            <a:ext cx="1551488" cy="15514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9222" y="3201536"/>
            <a:ext cx="1551488" cy="15514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1147" y="5533980"/>
            <a:ext cx="1551488" cy="15514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59222" y="5533980"/>
            <a:ext cx="1551488" cy="15514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07297" y="5533980"/>
            <a:ext cx="1551488" cy="155148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07297" y="3201536"/>
            <a:ext cx="1551488" cy="155147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76275" y="601781"/>
            <a:ext cx="12905740" cy="9347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DISTRIBUIÇÃO</a:t>
            </a:r>
            <a:r>
              <a:rPr dirty="0" spc="-105"/>
              <a:t> </a:t>
            </a:r>
            <a:r>
              <a:rPr dirty="0" spc="310"/>
              <a:t>DAS</a:t>
            </a:r>
            <a:r>
              <a:rPr dirty="0" spc="-100"/>
              <a:t> </a:t>
            </a:r>
            <a:r>
              <a:rPr dirty="0" spc="80"/>
              <a:t>ATIVIDADES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4847" y="4825160"/>
            <a:ext cx="157289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5"/>
              </a:spcBef>
            </a:pPr>
            <a:r>
              <a:rPr dirty="0" sz="1300" spc="60" b="1">
                <a:solidFill>
                  <a:srgbClr val="400036"/>
                </a:solidFill>
                <a:latin typeface="Tahoma"/>
                <a:cs typeface="Tahoma"/>
              </a:rPr>
              <a:t>BRUNO </a:t>
            </a:r>
            <a:r>
              <a:rPr dirty="0" sz="1300" b="1">
                <a:solidFill>
                  <a:srgbClr val="400036"/>
                </a:solidFill>
                <a:latin typeface="Tahoma"/>
                <a:cs typeface="Tahoma"/>
              </a:rPr>
              <a:t>WILLIAN </a:t>
            </a:r>
            <a:r>
              <a:rPr dirty="0" sz="1300" spc="-37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20" b="1">
                <a:solidFill>
                  <a:srgbClr val="400036"/>
                </a:solidFill>
                <a:latin typeface="Tahoma"/>
                <a:cs typeface="Tahoma"/>
              </a:rPr>
              <a:t>XAVIER</a:t>
            </a:r>
            <a:r>
              <a:rPr dirty="0" sz="1300" spc="-8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-30" b="1">
                <a:solidFill>
                  <a:srgbClr val="400036"/>
                </a:solidFill>
                <a:latin typeface="Tahoma"/>
                <a:cs typeface="Tahoma"/>
              </a:rPr>
              <a:t>CIRIBELLI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65659" y="4825160"/>
            <a:ext cx="113919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8115" marR="5080" indent="-146050">
              <a:lnSpc>
                <a:spcPct val="100000"/>
              </a:lnSpc>
              <a:spcBef>
                <a:spcPts val="105"/>
              </a:spcBef>
            </a:pPr>
            <a:r>
              <a:rPr dirty="0" sz="1300" spc="25" b="1">
                <a:solidFill>
                  <a:srgbClr val="400036"/>
                </a:solidFill>
                <a:latin typeface="Tahoma"/>
                <a:cs typeface="Tahoma"/>
              </a:rPr>
              <a:t>DANIEL</a:t>
            </a:r>
            <a:r>
              <a:rPr dirty="0" sz="1300" spc="-9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-10" b="1">
                <a:solidFill>
                  <a:srgbClr val="400036"/>
                </a:solidFill>
                <a:latin typeface="Tahoma"/>
                <a:cs typeface="Tahoma"/>
              </a:rPr>
              <a:t>LIRA </a:t>
            </a:r>
            <a:r>
              <a:rPr dirty="0" sz="1300" spc="-36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95" b="1">
                <a:solidFill>
                  <a:srgbClr val="400036"/>
                </a:solidFill>
                <a:latin typeface="Tahoma"/>
                <a:cs typeface="Tahoma"/>
              </a:rPr>
              <a:t>DA</a:t>
            </a:r>
            <a:r>
              <a:rPr dirty="0" sz="13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10" b="1">
                <a:solidFill>
                  <a:srgbClr val="400036"/>
                </a:solidFill>
                <a:latin typeface="Tahoma"/>
                <a:cs typeface="Tahoma"/>
              </a:rPr>
              <a:t>SILVA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7940" y="4825160"/>
            <a:ext cx="201676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61315">
              <a:lnSpc>
                <a:spcPct val="100000"/>
              </a:lnSpc>
              <a:spcBef>
                <a:spcPts val="105"/>
              </a:spcBef>
            </a:pPr>
            <a:r>
              <a:rPr dirty="0" sz="1300" spc="20" b="1">
                <a:solidFill>
                  <a:srgbClr val="400036"/>
                </a:solidFill>
                <a:latin typeface="Tahoma"/>
                <a:cs typeface="Tahoma"/>
              </a:rPr>
              <a:t>CAIO </a:t>
            </a:r>
            <a:r>
              <a:rPr dirty="0" sz="1300" spc="-40" b="1">
                <a:solidFill>
                  <a:srgbClr val="400036"/>
                </a:solidFill>
                <a:latin typeface="Tahoma"/>
                <a:cs typeface="Tahoma"/>
              </a:rPr>
              <a:t>VINICIUS </a:t>
            </a:r>
            <a:r>
              <a:rPr dirty="0" sz="1300" spc="-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-15" b="1">
                <a:solidFill>
                  <a:srgbClr val="400036"/>
                </a:solidFill>
                <a:latin typeface="Tahoma"/>
                <a:cs typeface="Tahoma"/>
              </a:rPr>
              <a:t>TEIXEIRA</a:t>
            </a:r>
            <a:r>
              <a:rPr dirty="0" sz="1300" spc="-4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60" b="1">
                <a:solidFill>
                  <a:srgbClr val="400036"/>
                </a:solidFill>
                <a:latin typeface="Tahoma"/>
                <a:cs typeface="Tahoma"/>
              </a:rPr>
              <a:t>DOS</a:t>
            </a:r>
            <a:r>
              <a:rPr dirty="0" sz="1300" spc="-3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45" b="1">
                <a:solidFill>
                  <a:srgbClr val="400036"/>
                </a:solidFill>
                <a:latin typeface="Tahoma"/>
                <a:cs typeface="Tahoma"/>
              </a:rPr>
              <a:t>SANTOS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6025" y="7268174"/>
            <a:ext cx="1619250" cy="22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25" b="1">
                <a:solidFill>
                  <a:srgbClr val="400036"/>
                </a:solidFill>
                <a:latin typeface="Tahoma"/>
                <a:cs typeface="Tahoma"/>
              </a:rPr>
              <a:t>ANTONIO</a:t>
            </a:r>
            <a:r>
              <a:rPr dirty="0" sz="1300" spc="-55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55" b="1">
                <a:solidFill>
                  <a:srgbClr val="400036"/>
                </a:solidFill>
                <a:latin typeface="Tahoma"/>
                <a:cs typeface="Tahoma"/>
              </a:rPr>
              <a:t>CARLOS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06767" y="7268174"/>
            <a:ext cx="1456690" cy="22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35" b="1">
                <a:solidFill>
                  <a:srgbClr val="400036"/>
                </a:solidFill>
                <a:latin typeface="Tahoma"/>
                <a:cs typeface="Tahoma"/>
              </a:rPr>
              <a:t>CAMILLA</a:t>
            </a:r>
            <a:r>
              <a:rPr dirty="0" sz="1300" spc="-6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60" b="1">
                <a:solidFill>
                  <a:srgbClr val="400036"/>
                </a:solidFill>
                <a:latin typeface="Tahoma"/>
                <a:cs typeface="Tahoma"/>
              </a:rPr>
              <a:t>STOPA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35717" y="7268174"/>
            <a:ext cx="1677670" cy="22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25" b="1">
                <a:solidFill>
                  <a:srgbClr val="400036"/>
                </a:solidFill>
                <a:latin typeface="Tahoma"/>
                <a:cs typeface="Tahoma"/>
              </a:rPr>
              <a:t>ANTONIO</a:t>
            </a:r>
            <a:r>
              <a:rPr dirty="0" sz="1300" spc="-50" b="1">
                <a:solidFill>
                  <a:srgbClr val="400036"/>
                </a:solidFill>
                <a:latin typeface="Tahoma"/>
                <a:cs typeface="Tahoma"/>
              </a:rPr>
              <a:t> </a:t>
            </a:r>
            <a:r>
              <a:rPr dirty="0" sz="1300" spc="60" b="1">
                <a:solidFill>
                  <a:srgbClr val="400036"/>
                </a:solidFill>
                <a:latin typeface="Tahoma"/>
                <a:cs typeface="Tahoma"/>
              </a:rPr>
              <a:t>MARCOS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klelvem_barcelos</dc:creator>
  <cp:keywords>DAFswgoCTYI,BAD4UP7HWGY</cp:keywords>
  <dc:title>Pitch Beauty Academy 03</dc:title>
  <dcterms:created xsi:type="dcterms:W3CDTF">2023-08-27T23:40:23Z</dcterms:created>
  <dcterms:modified xsi:type="dcterms:W3CDTF">2023-08-27T23:40:23Z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2023-08-27T00:00:00Z</vt:filetime>
  </property>
  <property fmtid="{D5CDD505-2E9C-101B-9397-08002B2CF9AE}" pid="3" name="Creator">
    <vt:lpwstr>Canva</vt:lpwstr>
  </property>
  <property fmtid="{D5CDD505-2E9C-101B-9397-08002B2CF9AE}" pid="4" name="LastSaved">
    <vt:filetime>2023-08-27T00:00:00Z</vt:filetime>
  </property>
</Properties>
</file>